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12" r:id="rId4"/>
    <p:sldMasterId id="2147483766" r:id="rId5"/>
    <p:sldMasterId id="2147483769" r:id="rId6"/>
    <p:sldMasterId id="2147483772" r:id="rId7"/>
    <p:sldMasterId id="2147483775" r:id="rId8"/>
    <p:sldMasterId id="2147483778" r:id="rId9"/>
    <p:sldMasterId id="2147483781" r:id="rId10"/>
  </p:sldMasterIdLst>
  <p:notesMasterIdLst>
    <p:notesMasterId r:id="rId31"/>
  </p:notesMasterIdLst>
  <p:sldIdLst>
    <p:sldId id="259" r:id="rId11"/>
    <p:sldId id="261" r:id="rId12"/>
    <p:sldId id="268" r:id="rId13"/>
    <p:sldId id="267" r:id="rId14"/>
    <p:sldId id="262" r:id="rId15"/>
    <p:sldId id="260" r:id="rId16"/>
    <p:sldId id="263" r:id="rId17"/>
    <p:sldId id="269" r:id="rId18"/>
    <p:sldId id="754" r:id="rId19"/>
    <p:sldId id="746" r:id="rId20"/>
    <p:sldId id="747" r:id="rId21"/>
    <p:sldId id="748" r:id="rId22"/>
    <p:sldId id="749" r:id="rId23"/>
    <p:sldId id="750" r:id="rId24"/>
    <p:sldId id="751" r:id="rId25"/>
    <p:sldId id="752" r:id="rId26"/>
    <p:sldId id="753" r:id="rId27"/>
    <p:sldId id="745" r:id="rId28"/>
    <p:sldId id="264" r:id="rId29"/>
    <p:sldId id="27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A9AC"/>
    <a:srgbClr val="163E90"/>
    <a:srgbClr val="6D6E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DD9B1D-B2F6-A7D2-DAA0-81342D06DAE0}" v="11" dt="2024-03-21T18:02:34.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coxon Marketing" userId="S::marketing@wilcoxon.com::1a05b655-99cd-4d4c-bef5-ff0009b4d3d7" providerId="AD" clId="Web-{301159A5-FA37-E902-9B6E-941BA4CE36C7}"/>
    <pc:docChg chg="addSld delSld modSld addMainMaster">
      <pc:chgData name="Wilcoxon Marketing" userId="S::marketing@wilcoxon.com::1a05b655-99cd-4d4c-bef5-ff0009b4d3d7" providerId="AD" clId="Web-{301159A5-FA37-E902-9B6E-941BA4CE36C7}" dt="2024-03-18T23:39:58.414" v="102"/>
      <pc:docMkLst>
        <pc:docMk/>
      </pc:docMkLst>
      <pc:sldChg chg="addSp delSp modSp">
        <pc:chgData name="Wilcoxon Marketing" userId="S::marketing@wilcoxon.com::1a05b655-99cd-4d4c-bef5-ff0009b4d3d7" providerId="AD" clId="Web-{301159A5-FA37-E902-9B6E-941BA4CE36C7}" dt="2024-03-18T23:08:27.583" v="26" actId="20577"/>
        <pc:sldMkLst>
          <pc:docMk/>
          <pc:sldMk cId="260300936" sldId="260"/>
        </pc:sldMkLst>
        <pc:spChg chg="mod">
          <ac:chgData name="Wilcoxon Marketing" userId="S::marketing@wilcoxon.com::1a05b655-99cd-4d4c-bef5-ff0009b4d3d7" providerId="AD" clId="Web-{301159A5-FA37-E902-9B6E-941BA4CE36C7}" dt="2024-03-18T23:08:27.583" v="26" actId="20577"/>
          <ac:spMkLst>
            <pc:docMk/>
            <pc:sldMk cId="260300936" sldId="260"/>
            <ac:spMk id="3" creationId="{D1A3CBE6-C18A-70A0-734E-FE6ECDE5D65A}"/>
          </ac:spMkLst>
        </pc:spChg>
        <pc:spChg chg="del">
          <ac:chgData name="Wilcoxon Marketing" userId="S::marketing@wilcoxon.com::1a05b655-99cd-4d4c-bef5-ff0009b4d3d7" providerId="AD" clId="Web-{301159A5-FA37-E902-9B6E-941BA4CE36C7}" dt="2024-03-18T22:46:47.782" v="5"/>
          <ac:spMkLst>
            <pc:docMk/>
            <pc:sldMk cId="260300936" sldId="260"/>
            <ac:spMk id="6" creationId="{BF24E2F9-D888-0D51-7C3C-F90C1AAF717F}"/>
          </ac:spMkLst>
        </pc:spChg>
        <pc:spChg chg="add">
          <ac:chgData name="Wilcoxon Marketing" userId="S::marketing@wilcoxon.com::1a05b655-99cd-4d4c-bef5-ff0009b4d3d7" providerId="AD" clId="Web-{301159A5-FA37-E902-9B6E-941BA4CE36C7}" dt="2024-03-18T22:46:42.798" v="4"/>
          <ac:spMkLst>
            <pc:docMk/>
            <pc:sldMk cId="260300936" sldId="260"/>
            <ac:spMk id="8" creationId="{8E438273-B527-8786-2FA4-A778ABB952A0}"/>
          </ac:spMkLst>
        </pc:spChg>
        <pc:picChg chg="add">
          <ac:chgData name="Wilcoxon Marketing" userId="S::marketing@wilcoxon.com::1a05b655-99cd-4d4c-bef5-ff0009b4d3d7" providerId="AD" clId="Web-{301159A5-FA37-E902-9B6E-941BA4CE36C7}" dt="2024-03-18T22:46:42.798" v="4"/>
          <ac:picMkLst>
            <pc:docMk/>
            <pc:sldMk cId="260300936" sldId="260"/>
            <ac:picMk id="7" creationId="{E55ED112-61EC-60D7-F495-38BB994C8493}"/>
          </ac:picMkLst>
        </pc:picChg>
      </pc:sldChg>
      <pc:sldChg chg="modSp">
        <pc:chgData name="Wilcoxon Marketing" userId="S::marketing@wilcoxon.com::1a05b655-99cd-4d4c-bef5-ff0009b4d3d7" providerId="AD" clId="Web-{301159A5-FA37-E902-9B6E-941BA4CE36C7}" dt="2024-03-18T22:05:05.404" v="3"/>
        <pc:sldMkLst>
          <pc:docMk/>
          <pc:sldMk cId="2059334423" sldId="261"/>
        </pc:sldMkLst>
        <pc:graphicFrameChg chg="mod modGraphic">
          <ac:chgData name="Wilcoxon Marketing" userId="S::marketing@wilcoxon.com::1a05b655-99cd-4d4c-bef5-ff0009b4d3d7" providerId="AD" clId="Web-{301159A5-FA37-E902-9B6E-941BA4CE36C7}" dt="2024-03-18T22:05:05.404" v="3"/>
          <ac:graphicFrameMkLst>
            <pc:docMk/>
            <pc:sldMk cId="2059334423" sldId="261"/>
            <ac:graphicFrameMk id="5" creationId="{208C80C3-9A83-27F1-2252-FE203BC3D2AF}"/>
          </ac:graphicFrameMkLst>
        </pc:graphicFrameChg>
      </pc:sldChg>
      <pc:sldChg chg="addSp delSp modSp">
        <pc:chgData name="Wilcoxon Marketing" userId="S::marketing@wilcoxon.com::1a05b655-99cd-4d4c-bef5-ff0009b4d3d7" providerId="AD" clId="Web-{301159A5-FA37-E902-9B6E-941BA4CE36C7}" dt="2024-03-18T23:04:32.998" v="18"/>
        <pc:sldMkLst>
          <pc:docMk/>
          <pc:sldMk cId="1454606728" sldId="262"/>
        </pc:sldMkLst>
        <pc:spChg chg="mod">
          <ac:chgData name="Wilcoxon Marketing" userId="S::marketing@wilcoxon.com::1a05b655-99cd-4d4c-bef5-ff0009b4d3d7" providerId="AD" clId="Web-{301159A5-FA37-E902-9B6E-941BA4CE36C7}" dt="2024-03-18T23:04:18.295" v="15" actId="14100"/>
          <ac:spMkLst>
            <pc:docMk/>
            <pc:sldMk cId="1454606728" sldId="262"/>
            <ac:spMk id="3" creationId="{349E0CC7-2CCE-07B0-DF3F-58C4CB8815AE}"/>
          </ac:spMkLst>
        </pc:spChg>
        <pc:spChg chg="del">
          <ac:chgData name="Wilcoxon Marketing" userId="S::marketing@wilcoxon.com::1a05b655-99cd-4d4c-bef5-ff0009b4d3d7" providerId="AD" clId="Web-{301159A5-FA37-E902-9B6E-941BA4CE36C7}" dt="2024-03-18T23:04:32.998" v="18"/>
          <ac:spMkLst>
            <pc:docMk/>
            <pc:sldMk cId="1454606728" sldId="262"/>
            <ac:spMk id="6" creationId="{016A0C6F-29E5-6BA4-BA36-895BFC085121}"/>
          </ac:spMkLst>
        </pc:spChg>
        <pc:graphicFrameChg chg="add mod">
          <ac:chgData name="Wilcoxon Marketing" userId="S::marketing@wilcoxon.com::1a05b655-99cd-4d4c-bef5-ff0009b4d3d7" providerId="AD" clId="Web-{301159A5-FA37-E902-9B6E-941BA4CE36C7}" dt="2024-03-18T23:04:28.545" v="17" actId="1076"/>
          <ac:graphicFrameMkLst>
            <pc:docMk/>
            <pc:sldMk cId="1454606728" sldId="262"/>
            <ac:graphicFrameMk id="8" creationId="{7AB6E763-71A6-FD4D-EE70-CC09370784C6}"/>
          </ac:graphicFrameMkLst>
        </pc:graphicFrameChg>
      </pc:sldChg>
      <pc:sldChg chg="delSp">
        <pc:chgData name="Wilcoxon Marketing" userId="S::marketing@wilcoxon.com::1a05b655-99cd-4d4c-bef5-ff0009b4d3d7" providerId="AD" clId="Web-{301159A5-FA37-E902-9B6E-941BA4CE36C7}" dt="2024-03-18T23:07:46.488" v="20"/>
        <pc:sldMkLst>
          <pc:docMk/>
          <pc:sldMk cId="1517910750" sldId="263"/>
        </pc:sldMkLst>
        <pc:spChg chg="del">
          <ac:chgData name="Wilcoxon Marketing" userId="S::marketing@wilcoxon.com::1a05b655-99cd-4d4c-bef5-ff0009b4d3d7" providerId="AD" clId="Web-{301159A5-FA37-E902-9B6E-941BA4CE36C7}" dt="2024-03-18T23:07:46.488" v="20"/>
          <ac:spMkLst>
            <pc:docMk/>
            <pc:sldMk cId="1517910750" sldId="263"/>
            <ac:spMk id="6" creationId="{D6F4FD9E-1893-CA0B-5C2D-CF52682D217B}"/>
          </ac:spMkLst>
        </pc:spChg>
      </pc:sldChg>
      <pc:sldChg chg="del">
        <pc:chgData name="Wilcoxon Marketing" userId="S::marketing@wilcoxon.com::1a05b655-99cd-4d4c-bef5-ff0009b4d3d7" providerId="AD" clId="Web-{301159A5-FA37-E902-9B6E-941BA4CE36C7}" dt="2024-03-18T23:24:19.999" v="94"/>
        <pc:sldMkLst>
          <pc:docMk/>
          <pc:sldMk cId="2016737443" sldId="265"/>
        </pc:sldMkLst>
      </pc:sldChg>
      <pc:sldChg chg="delSp modSp del">
        <pc:chgData name="Wilcoxon Marketing" userId="S::marketing@wilcoxon.com::1a05b655-99cd-4d4c-bef5-ff0009b4d3d7" providerId="AD" clId="Web-{301159A5-FA37-E902-9B6E-941BA4CE36C7}" dt="2024-03-18T23:08:30.192" v="27"/>
        <pc:sldMkLst>
          <pc:docMk/>
          <pc:sldMk cId="714231385" sldId="266"/>
        </pc:sldMkLst>
        <pc:spChg chg="mod">
          <ac:chgData name="Wilcoxon Marketing" userId="S::marketing@wilcoxon.com::1a05b655-99cd-4d4c-bef5-ff0009b4d3d7" providerId="AD" clId="Web-{301159A5-FA37-E902-9B6E-941BA4CE36C7}" dt="2024-03-18T23:08:16.160" v="21" actId="20577"/>
          <ac:spMkLst>
            <pc:docMk/>
            <pc:sldMk cId="714231385" sldId="266"/>
            <ac:spMk id="3" creationId="{8DC65A8B-5D38-27AB-C95D-9EC551CF63F8}"/>
          </ac:spMkLst>
        </pc:spChg>
        <pc:spChg chg="del">
          <ac:chgData name="Wilcoxon Marketing" userId="S::marketing@wilcoxon.com::1a05b655-99cd-4d4c-bef5-ff0009b4d3d7" providerId="AD" clId="Web-{301159A5-FA37-E902-9B6E-941BA4CE36C7}" dt="2024-03-18T23:06:11.173" v="19"/>
          <ac:spMkLst>
            <pc:docMk/>
            <pc:sldMk cId="714231385" sldId="266"/>
            <ac:spMk id="6" creationId="{7E4D1280-8F5A-A851-9855-6AEEE53856E2}"/>
          </ac:spMkLst>
        </pc:spChg>
      </pc:sldChg>
      <pc:sldChg chg="addSp delSp modSp">
        <pc:chgData name="Wilcoxon Marketing" userId="S::marketing@wilcoxon.com::1a05b655-99cd-4d4c-bef5-ff0009b4d3d7" providerId="AD" clId="Web-{301159A5-FA37-E902-9B6E-941BA4CE36C7}" dt="2024-03-18T23:02:21.776" v="12" actId="1076"/>
        <pc:sldMkLst>
          <pc:docMk/>
          <pc:sldMk cId="2657869098" sldId="267"/>
        </pc:sldMkLst>
        <pc:spChg chg="mod">
          <ac:chgData name="Wilcoxon Marketing" userId="S::marketing@wilcoxon.com::1a05b655-99cd-4d4c-bef5-ff0009b4d3d7" providerId="AD" clId="Web-{301159A5-FA37-E902-9B6E-941BA4CE36C7}" dt="2024-03-18T23:02:12.666" v="11" actId="14100"/>
          <ac:spMkLst>
            <pc:docMk/>
            <pc:sldMk cId="2657869098" sldId="267"/>
            <ac:spMk id="5" creationId="{FC5F852C-0A8C-A9FB-60A8-A4124FA59D84}"/>
          </ac:spMkLst>
        </pc:spChg>
        <pc:spChg chg="del">
          <ac:chgData name="Wilcoxon Marketing" userId="S::marketing@wilcoxon.com::1a05b655-99cd-4d4c-bef5-ff0009b4d3d7" providerId="AD" clId="Web-{301159A5-FA37-E902-9B6E-941BA4CE36C7}" dt="2024-03-18T23:01:38.040" v="7"/>
          <ac:spMkLst>
            <pc:docMk/>
            <pc:sldMk cId="2657869098" sldId="267"/>
            <ac:spMk id="10" creationId="{44D62D20-77E3-D0EE-D260-230026F6AB62}"/>
          </ac:spMkLst>
        </pc:spChg>
        <pc:picChg chg="add mod">
          <ac:chgData name="Wilcoxon Marketing" userId="S::marketing@wilcoxon.com::1a05b655-99cd-4d4c-bef5-ff0009b4d3d7" providerId="AD" clId="Web-{301159A5-FA37-E902-9B6E-941BA4CE36C7}" dt="2024-03-18T23:02:21.776" v="12" actId="1076"/>
          <ac:picMkLst>
            <pc:docMk/>
            <pc:sldMk cId="2657869098" sldId="267"/>
            <ac:picMk id="3" creationId="{C5941FD9-4639-D8C2-A07E-088EF837BE5A}"/>
          </ac:picMkLst>
        </pc:picChg>
      </pc:sldChg>
      <pc:sldChg chg="addSp modSp">
        <pc:chgData name="Wilcoxon Marketing" userId="S::marketing@wilcoxon.com::1a05b655-99cd-4d4c-bef5-ff0009b4d3d7" providerId="AD" clId="Web-{301159A5-FA37-E902-9B6E-941BA4CE36C7}" dt="2024-03-18T23:19:33.929" v="92"/>
        <pc:sldMkLst>
          <pc:docMk/>
          <pc:sldMk cId="1526407731" sldId="269"/>
        </pc:sldMkLst>
        <pc:spChg chg="mod">
          <ac:chgData name="Wilcoxon Marketing" userId="S::marketing@wilcoxon.com::1a05b655-99cd-4d4c-bef5-ff0009b4d3d7" providerId="AD" clId="Web-{301159A5-FA37-E902-9B6E-941BA4CE36C7}" dt="2024-03-18T23:19:14.100" v="87" actId="20577"/>
          <ac:spMkLst>
            <pc:docMk/>
            <pc:sldMk cId="1526407731" sldId="269"/>
            <ac:spMk id="3" creationId="{65CF94BE-3AFF-8CCF-9B46-CC1C3039496C}"/>
          </ac:spMkLst>
        </pc:spChg>
        <pc:picChg chg="add mod">
          <ac:chgData name="Wilcoxon Marketing" userId="S::marketing@wilcoxon.com::1a05b655-99cd-4d4c-bef5-ff0009b4d3d7" providerId="AD" clId="Web-{301159A5-FA37-E902-9B6E-941BA4CE36C7}" dt="2024-03-18T23:19:33.929" v="92"/>
          <ac:picMkLst>
            <pc:docMk/>
            <pc:sldMk cId="1526407731" sldId="269"/>
            <ac:picMk id="6" creationId="{41D4F7E7-89A2-2DED-261A-C4943F0EE8E4}"/>
          </ac:picMkLst>
        </pc:picChg>
      </pc:sldChg>
      <pc:sldChg chg="addSp delSp modSp add del">
        <pc:chgData name="Wilcoxon Marketing" userId="S::marketing@wilcoxon.com::1a05b655-99cd-4d4c-bef5-ff0009b4d3d7" providerId="AD" clId="Web-{301159A5-FA37-E902-9B6E-941BA4CE36C7}" dt="2024-03-18T23:39:58.414" v="102"/>
        <pc:sldMkLst>
          <pc:docMk/>
          <pc:sldMk cId="960833289" sldId="270"/>
        </pc:sldMkLst>
        <pc:picChg chg="add del mod">
          <ac:chgData name="Wilcoxon Marketing" userId="S::marketing@wilcoxon.com::1a05b655-99cd-4d4c-bef5-ff0009b4d3d7" providerId="AD" clId="Web-{301159A5-FA37-E902-9B6E-941BA4CE36C7}" dt="2024-03-18T23:25:32.704" v="100"/>
          <ac:picMkLst>
            <pc:docMk/>
            <pc:sldMk cId="960833289" sldId="270"/>
            <ac:picMk id="4" creationId="{54D7323A-238A-634A-7201-2487B0333439}"/>
          </ac:picMkLst>
        </pc:picChg>
        <pc:picChg chg="add del mod">
          <ac:chgData name="Wilcoxon Marketing" userId="S::marketing@wilcoxon.com::1a05b655-99cd-4d4c-bef5-ff0009b4d3d7" providerId="AD" clId="Web-{301159A5-FA37-E902-9B6E-941BA4CE36C7}" dt="2024-03-18T23:25:30.844" v="99"/>
          <ac:picMkLst>
            <pc:docMk/>
            <pc:sldMk cId="960833289" sldId="270"/>
            <ac:picMk id="5" creationId="{3BEC585B-1E67-D50D-3521-13DE881728E0}"/>
          </ac:picMkLst>
        </pc:picChg>
        <pc:picChg chg="del">
          <ac:chgData name="Wilcoxon Marketing" userId="S::marketing@wilcoxon.com::1a05b655-99cd-4d4c-bef5-ff0009b4d3d7" providerId="AD" clId="Web-{301159A5-FA37-E902-9B6E-941BA4CE36C7}" dt="2024-03-18T23:24:23.468" v="95"/>
          <ac:picMkLst>
            <pc:docMk/>
            <pc:sldMk cId="960833289" sldId="270"/>
            <ac:picMk id="10" creationId="{5B582A99-C7FE-5407-2568-71B51A6D8DB4}"/>
          </ac:picMkLst>
        </pc:picChg>
        <pc:picChg chg="del">
          <ac:chgData name="Wilcoxon Marketing" userId="S::marketing@wilcoxon.com::1a05b655-99cd-4d4c-bef5-ff0009b4d3d7" providerId="AD" clId="Web-{301159A5-FA37-E902-9B6E-941BA4CE36C7}" dt="2024-03-18T23:24:25.093" v="96"/>
          <ac:picMkLst>
            <pc:docMk/>
            <pc:sldMk cId="960833289" sldId="270"/>
            <ac:picMk id="11" creationId="{0E141D6F-F9C8-C090-74C5-BB2AF0E98030}"/>
          </ac:picMkLst>
        </pc:picChg>
      </pc:sldChg>
      <pc:sldChg chg="add">
        <pc:chgData name="Wilcoxon Marketing" userId="S::marketing@wilcoxon.com::1a05b655-99cd-4d4c-bef5-ff0009b4d3d7" providerId="AD" clId="Web-{301159A5-FA37-E902-9B6E-941BA4CE36C7}" dt="2024-03-18T23:39:53.602" v="101"/>
        <pc:sldMkLst>
          <pc:docMk/>
          <pc:sldMk cId="407404040" sldId="271"/>
        </pc:sldMkLst>
      </pc:sldChg>
      <pc:sldMasterChg chg="add addSldLayout">
        <pc:chgData name="Wilcoxon Marketing" userId="S::marketing@wilcoxon.com::1a05b655-99cd-4d4c-bef5-ff0009b4d3d7" providerId="AD" clId="Web-{301159A5-FA37-E902-9B6E-941BA4CE36C7}" dt="2024-03-18T23:24:12.889" v="93"/>
        <pc:sldMasterMkLst>
          <pc:docMk/>
          <pc:sldMasterMk cId="3000897896" sldId="2147483778"/>
        </pc:sldMasterMkLst>
        <pc:sldLayoutChg chg="add">
          <pc:chgData name="Wilcoxon Marketing" userId="S::marketing@wilcoxon.com::1a05b655-99cd-4d4c-bef5-ff0009b4d3d7" providerId="AD" clId="Web-{301159A5-FA37-E902-9B6E-941BA4CE36C7}" dt="2024-03-18T23:24:12.889" v="93"/>
          <pc:sldLayoutMkLst>
            <pc:docMk/>
            <pc:sldMasterMk cId="3000897896" sldId="2147483778"/>
            <pc:sldLayoutMk cId="2417530475" sldId="2147483779"/>
          </pc:sldLayoutMkLst>
        </pc:sldLayoutChg>
        <pc:sldLayoutChg chg="add">
          <pc:chgData name="Wilcoxon Marketing" userId="S::marketing@wilcoxon.com::1a05b655-99cd-4d4c-bef5-ff0009b4d3d7" providerId="AD" clId="Web-{301159A5-FA37-E902-9B6E-941BA4CE36C7}" dt="2024-03-18T23:24:12.889" v="93"/>
          <pc:sldLayoutMkLst>
            <pc:docMk/>
            <pc:sldMasterMk cId="3000897896" sldId="2147483778"/>
            <pc:sldLayoutMk cId="2037576535" sldId="2147483780"/>
          </pc:sldLayoutMkLst>
        </pc:sldLayoutChg>
      </pc:sldMasterChg>
    </pc:docChg>
  </pc:docChgLst>
  <pc:docChgLst>
    <pc:chgData name="Wilcoxon Marketing" userId="S::marketing@wilcoxon.com::1a05b655-99cd-4d4c-bef5-ff0009b4d3d7" providerId="AD" clId="Web-{5CF4BEFC-11A3-BD68-A498-3A5F2AE0A066}"/>
    <pc:docChg chg="modSld">
      <pc:chgData name="Wilcoxon Marketing" userId="S::marketing@wilcoxon.com::1a05b655-99cd-4d4c-bef5-ff0009b4d3d7" providerId="AD" clId="Web-{5CF4BEFC-11A3-BD68-A498-3A5F2AE0A066}" dt="2024-03-19T17:25:16.299" v="20" actId="1076"/>
      <pc:docMkLst>
        <pc:docMk/>
      </pc:docMkLst>
      <pc:sldChg chg="addSp delSp modSp">
        <pc:chgData name="Wilcoxon Marketing" userId="S::marketing@wilcoxon.com::1a05b655-99cd-4d4c-bef5-ff0009b4d3d7" providerId="AD" clId="Web-{5CF4BEFC-11A3-BD68-A498-3A5F2AE0A066}" dt="2024-03-19T17:25:16.299" v="20" actId="1076"/>
        <pc:sldMkLst>
          <pc:docMk/>
          <pc:sldMk cId="407404040" sldId="271"/>
        </pc:sldMkLst>
        <pc:grpChg chg="del mod">
          <ac:chgData name="Wilcoxon Marketing" userId="S::marketing@wilcoxon.com::1a05b655-99cd-4d4c-bef5-ff0009b4d3d7" providerId="AD" clId="Web-{5CF4BEFC-11A3-BD68-A498-3A5F2AE0A066}" dt="2024-03-19T17:24:22.626" v="11"/>
          <ac:grpSpMkLst>
            <pc:docMk/>
            <pc:sldMk cId="407404040" sldId="271"/>
            <ac:grpSpMk id="15" creationId="{E32D2B75-59D0-3683-D2B6-0581220D1868}"/>
          </ac:grpSpMkLst>
        </pc:grpChg>
        <pc:picChg chg="add mod">
          <ac:chgData name="Wilcoxon Marketing" userId="S::marketing@wilcoxon.com::1a05b655-99cd-4d4c-bef5-ff0009b4d3d7" providerId="AD" clId="Web-{5CF4BEFC-11A3-BD68-A498-3A5F2AE0A066}" dt="2024-03-19T17:25:07.893" v="19" actId="1076"/>
          <ac:picMkLst>
            <pc:docMk/>
            <pc:sldMk cId="407404040" sldId="271"/>
            <ac:picMk id="4" creationId="{CCFC4C40-977E-B85D-EE29-C4FE84994329}"/>
          </ac:picMkLst>
        </pc:picChg>
        <pc:picChg chg="add mod">
          <ac:chgData name="Wilcoxon Marketing" userId="S::marketing@wilcoxon.com::1a05b655-99cd-4d4c-bef5-ff0009b4d3d7" providerId="AD" clId="Web-{5CF4BEFC-11A3-BD68-A498-3A5F2AE0A066}" dt="2024-03-19T17:25:16.299" v="20" actId="1076"/>
          <ac:picMkLst>
            <pc:docMk/>
            <pc:sldMk cId="407404040" sldId="271"/>
            <ac:picMk id="6" creationId="{D28B91C0-DFAE-341E-245D-82B2C7FD11E8}"/>
          </ac:picMkLst>
        </pc:picChg>
        <pc:picChg chg="mod topLvl">
          <ac:chgData name="Wilcoxon Marketing" userId="S::marketing@wilcoxon.com::1a05b655-99cd-4d4c-bef5-ff0009b4d3d7" providerId="AD" clId="Web-{5CF4BEFC-11A3-BD68-A498-3A5F2AE0A066}" dt="2024-03-19T17:24:29.267" v="12" actId="1076"/>
          <ac:picMkLst>
            <pc:docMk/>
            <pc:sldMk cId="407404040" sldId="271"/>
            <ac:picMk id="1034" creationId="{F33A7E71-214A-D5B7-6F58-C2575640B5A3}"/>
          </ac:picMkLst>
        </pc:picChg>
        <pc:picChg chg="mod">
          <ac:chgData name="Wilcoxon Marketing" userId="S::marketing@wilcoxon.com::1a05b655-99cd-4d4c-bef5-ff0009b4d3d7" providerId="AD" clId="Web-{5CF4BEFC-11A3-BD68-A498-3A5F2AE0A066}" dt="2024-03-19T17:23:29.452" v="3" actId="1076"/>
          <ac:picMkLst>
            <pc:docMk/>
            <pc:sldMk cId="407404040" sldId="271"/>
            <ac:picMk id="1036" creationId="{D43E6CCD-0570-6896-D170-DF9066C216EE}"/>
          </ac:picMkLst>
        </pc:picChg>
        <pc:picChg chg="mod topLvl">
          <ac:chgData name="Wilcoxon Marketing" userId="S::marketing@wilcoxon.com::1a05b655-99cd-4d4c-bef5-ff0009b4d3d7" providerId="AD" clId="Web-{5CF4BEFC-11A3-BD68-A498-3A5F2AE0A066}" dt="2024-03-19T17:24:32.720" v="13" actId="1076"/>
          <ac:picMkLst>
            <pc:docMk/>
            <pc:sldMk cId="407404040" sldId="271"/>
            <ac:picMk id="1042" creationId="{72748C71-E1CD-6679-EF60-6CA2196C3BE5}"/>
          </ac:picMkLst>
        </pc:picChg>
      </pc:sldChg>
    </pc:docChg>
  </pc:docChgLst>
  <pc:docChgLst>
    <pc:chgData name="Wilcoxon Marketing" userId="S::marketing@wilcoxon.com::1a05b655-99cd-4d4c-bef5-ff0009b4d3d7" providerId="AD" clId="Web-{DA0E621A-2A23-AC86-C16D-AFE45DB1994B}"/>
    <pc:docChg chg="addSld delSld modSld addMainMaster">
      <pc:chgData name="Wilcoxon Marketing" userId="S::marketing@wilcoxon.com::1a05b655-99cd-4d4c-bef5-ff0009b4d3d7" providerId="AD" clId="Web-{DA0E621A-2A23-AC86-C16D-AFE45DB1994B}" dt="2024-03-08T23:13:15.366" v="165"/>
      <pc:docMkLst>
        <pc:docMk/>
      </pc:docMkLst>
      <pc:sldChg chg="modSp add">
        <pc:chgData name="Wilcoxon Marketing" userId="S::marketing@wilcoxon.com::1a05b655-99cd-4d4c-bef5-ff0009b4d3d7" providerId="AD" clId="Web-{DA0E621A-2A23-AC86-C16D-AFE45DB1994B}" dt="2024-03-08T22:40:10.918" v="8" actId="20577"/>
        <pc:sldMkLst>
          <pc:docMk/>
          <pc:sldMk cId="3632073558" sldId="258"/>
        </pc:sldMkLst>
        <pc:spChg chg="mod">
          <ac:chgData name="Wilcoxon Marketing" userId="S::marketing@wilcoxon.com::1a05b655-99cd-4d4c-bef5-ff0009b4d3d7" providerId="AD" clId="Web-{DA0E621A-2A23-AC86-C16D-AFE45DB1994B}" dt="2024-03-08T22:40:10.918" v="8" actId="20577"/>
          <ac:spMkLst>
            <pc:docMk/>
            <pc:sldMk cId="3632073558" sldId="258"/>
            <ac:spMk id="4" creationId="{F267E098-7713-3D0F-ADAA-F6CE30E48F29}"/>
          </ac:spMkLst>
        </pc:spChg>
      </pc:sldChg>
      <pc:sldChg chg="add">
        <pc:chgData name="Wilcoxon Marketing" userId="S::marketing@wilcoxon.com::1a05b655-99cd-4d4c-bef5-ff0009b4d3d7" providerId="AD" clId="Web-{DA0E621A-2A23-AC86-C16D-AFE45DB1994B}" dt="2024-03-08T23:13:15.179" v="162"/>
        <pc:sldMkLst>
          <pc:docMk/>
          <pc:sldMk cId="260300936" sldId="260"/>
        </pc:sldMkLst>
      </pc:sldChg>
      <pc:sldChg chg="addSp delSp modSp">
        <pc:chgData name="Wilcoxon Marketing" userId="S::marketing@wilcoxon.com::1a05b655-99cd-4d4c-bef5-ff0009b4d3d7" providerId="AD" clId="Web-{DA0E621A-2A23-AC86-C16D-AFE45DB1994B}" dt="2024-03-08T22:38:50.679" v="6" actId="1076"/>
        <pc:sldMkLst>
          <pc:docMk/>
          <pc:sldMk cId="2059334423" sldId="261"/>
        </pc:sldMkLst>
        <pc:graphicFrameChg chg="add mod">
          <ac:chgData name="Wilcoxon Marketing" userId="S::marketing@wilcoxon.com::1a05b655-99cd-4d4c-bef5-ff0009b4d3d7" providerId="AD" clId="Web-{DA0E621A-2A23-AC86-C16D-AFE45DB1994B}" dt="2024-03-08T22:38:50.679" v="6" actId="1076"/>
          <ac:graphicFrameMkLst>
            <pc:docMk/>
            <pc:sldMk cId="2059334423" sldId="261"/>
            <ac:graphicFrameMk id="5" creationId="{208C80C3-9A83-27F1-2252-FE203BC3D2AF}"/>
          </ac:graphicFrameMkLst>
        </pc:graphicFrameChg>
        <pc:picChg chg="del">
          <ac:chgData name="Wilcoxon Marketing" userId="S::marketing@wilcoxon.com::1a05b655-99cd-4d4c-bef5-ff0009b4d3d7" providerId="AD" clId="Web-{DA0E621A-2A23-AC86-C16D-AFE45DB1994B}" dt="2024-03-08T22:38:08.692" v="0"/>
          <ac:picMkLst>
            <pc:docMk/>
            <pc:sldMk cId="2059334423" sldId="261"/>
            <ac:picMk id="9" creationId="{5F95A800-E82C-AEC0-1AC6-C39A34C4B190}"/>
          </ac:picMkLst>
        </pc:picChg>
      </pc:sldChg>
      <pc:sldChg chg="add">
        <pc:chgData name="Wilcoxon Marketing" userId="S::marketing@wilcoxon.com::1a05b655-99cd-4d4c-bef5-ff0009b4d3d7" providerId="AD" clId="Web-{DA0E621A-2A23-AC86-C16D-AFE45DB1994B}" dt="2024-03-08T23:13:15.225" v="163"/>
        <pc:sldMkLst>
          <pc:docMk/>
          <pc:sldMk cId="1454606728" sldId="262"/>
        </pc:sldMkLst>
      </pc:sldChg>
      <pc:sldChg chg="add">
        <pc:chgData name="Wilcoxon Marketing" userId="S::marketing@wilcoxon.com::1a05b655-99cd-4d4c-bef5-ff0009b4d3d7" providerId="AD" clId="Web-{DA0E621A-2A23-AC86-C16D-AFE45DB1994B}" dt="2024-03-08T23:13:15.069" v="160"/>
        <pc:sldMkLst>
          <pc:docMk/>
          <pc:sldMk cId="1517910750" sldId="263"/>
        </pc:sldMkLst>
      </pc:sldChg>
      <pc:sldChg chg="del">
        <pc:chgData name="Wilcoxon Marketing" userId="S::marketing@wilcoxon.com::1a05b655-99cd-4d4c-bef5-ff0009b4d3d7" providerId="AD" clId="Web-{DA0E621A-2A23-AC86-C16D-AFE45DB1994B}" dt="2024-03-08T22:46:44.799" v="156"/>
        <pc:sldMkLst>
          <pc:docMk/>
          <pc:sldMk cId="2180681155" sldId="263"/>
        </pc:sldMkLst>
      </pc:sldChg>
      <pc:sldChg chg="modSp add">
        <pc:chgData name="Wilcoxon Marketing" userId="S::marketing@wilcoxon.com::1a05b655-99cd-4d4c-bef5-ff0009b4d3d7" providerId="AD" clId="Web-{DA0E621A-2A23-AC86-C16D-AFE45DB1994B}" dt="2024-03-08T22:46:36.330" v="155" actId="1076"/>
        <pc:sldMkLst>
          <pc:docMk/>
          <pc:sldMk cId="656104767" sldId="264"/>
        </pc:sldMkLst>
        <pc:spChg chg="mod">
          <ac:chgData name="Wilcoxon Marketing" userId="S::marketing@wilcoxon.com::1a05b655-99cd-4d4c-bef5-ff0009b4d3d7" providerId="AD" clId="Web-{DA0E621A-2A23-AC86-C16D-AFE45DB1994B}" dt="2024-03-08T22:41:19.062" v="16" actId="20577"/>
          <ac:spMkLst>
            <pc:docMk/>
            <pc:sldMk cId="656104767" sldId="264"/>
            <ac:spMk id="4" creationId="{F267E098-7713-3D0F-ADAA-F6CE30E48F29}"/>
          </ac:spMkLst>
        </pc:spChg>
        <pc:spChg chg="mod">
          <ac:chgData name="Wilcoxon Marketing" userId="S::marketing@wilcoxon.com::1a05b655-99cd-4d4c-bef5-ff0009b4d3d7" providerId="AD" clId="Web-{DA0E621A-2A23-AC86-C16D-AFE45DB1994B}" dt="2024-03-08T22:46:22.360" v="153"/>
          <ac:spMkLst>
            <pc:docMk/>
            <pc:sldMk cId="656104767" sldId="264"/>
            <ac:spMk id="5" creationId="{FC5F852C-0A8C-A9FB-60A8-A4124FA59D84}"/>
          </ac:spMkLst>
        </pc:spChg>
        <pc:spChg chg="mod">
          <ac:chgData name="Wilcoxon Marketing" userId="S::marketing@wilcoxon.com::1a05b655-99cd-4d4c-bef5-ff0009b4d3d7" providerId="AD" clId="Web-{DA0E621A-2A23-AC86-C16D-AFE45DB1994B}" dt="2024-03-08T22:46:36.330" v="155" actId="1076"/>
          <ac:spMkLst>
            <pc:docMk/>
            <pc:sldMk cId="656104767" sldId="264"/>
            <ac:spMk id="6" creationId="{50C650DF-1124-8B21-CDBD-BBFBDBAD6993}"/>
          </ac:spMkLst>
        </pc:spChg>
      </pc:sldChg>
      <pc:sldChg chg="modSp add">
        <pc:chgData name="Wilcoxon Marketing" userId="S::marketing@wilcoxon.com::1a05b655-99cd-4d4c-bef5-ff0009b4d3d7" providerId="AD" clId="Web-{DA0E621A-2A23-AC86-C16D-AFE45DB1994B}" dt="2024-03-08T22:47:44.537" v="159" actId="20577"/>
        <pc:sldMkLst>
          <pc:docMk/>
          <pc:sldMk cId="2016737443" sldId="265"/>
        </pc:sldMkLst>
        <pc:spChg chg="mod">
          <ac:chgData name="Wilcoxon Marketing" userId="S::marketing@wilcoxon.com::1a05b655-99cd-4d4c-bef5-ff0009b4d3d7" providerId="AD" clId="Web-{DA0E621A-2A23-AC86-C16D-AFE45DB1994B}" dt="2024-03-08T22:47:44.537" v="159" actId="20577"/>
          <ac:spMkLst>
            <pc:docMk/>
            <pc:sldMk cId="2016737443" sldId="265"/>
            <ac:spMk id="4" creationId="{F267E098-7713-3D0F-ADAA-F6CE30E48F29}"/>
          </ac:spMkLst>
        </pc:spChg>
      </pc:sldChg>
      <pc:sldChg chg="add">
        <pc:chgData name="Wilcoxon Marketing" userId="S::marketing@wilcoxon.com::1a05b655-99cd-4d4c-bef5-ff0009b4d3d7" providerId="AD" clId="Web-{DA0E621A-2A23-AC86-C16D-AFE45DB1994B}" dt="2024-03-08T23:13:15.132" v="161"/>
        <pc:sldMkLst>
          <pc:docMk/>
          <pc:sldMk cId="714231385" sldId="266"/>
        </pc:sldMkLst>
      </pc:sldChg>
      <pc:sldChg chg="add">
        <pc:chgData name="Wilcoxon Marketing" userId="S::marketing@wilcoxon.com::1a05b655-99cd-4d4c-bef5-ff0009b4d3d7" providerId="AD" clId="Web-{DA0E621A-2A23-AC86-C16D-AFE45DB1994B}" dt="2024-03-08T23:13:15.288" v="164"/>
        <pc:sldMkLst>
          <pc:docMk/>
          <pc:sldMk cId="2657869098" sldId="267"/>
        </pc:sldMkLst>
      </pc:sldChg>
      <pc:sldChg chg="add">
        <pc:chgData name="Wilcoxon Marketing" userId="S::marketing@wilcoxon.com::1a05b655-99cd-4d4c-bef5-ff0009b4d3d7" providerId="AD" clId="Web-{DA0E621A-2A23-AC86-C16D-AFE45DB1994B}" dt="2024-03-08T23:13:15.366" v="165"/>
        <pc:sldMkLst>
          <pc:docMk/>
          <pc:sldMk cId="2712531330" sldId="268"/>
        </pc:sldMkLst>
      </pc:sldChg>
      <pc:sldMasterChg chg="add addSldLayout">
        <pc:chgData name="Wilcoxon Marketing" userId="S::marketing@wilcoxon.com::1a05b655-99cd-4d4c-bef5-ff0009b4d3d7" providerId="AD" clId="Web-{DA0E621A-2A23-AC86-C16D-AFE45DB1994B}" dt="2024-03-08T22:40:06.433" v="7"/>
        <pc:sldMasterMkLst>
          <pc:docMk/>
          <pc:sldMasterMk cId="3000897896" sldId="2147483766"/>
        </pc:sldMasterMkLst>
        <pc:sldLayoutChg chg="add">
          <pc:chgData name="Wilcoxon Marketing" userId="S::marketing@wilcoxon.com::1a05b655-99cd-4d4c-bef5-ff0009b4d3d7" providerId="AD" clId="Web-{DA0E621A-2A23-AC86-C16D-AFE45DB1994B}" dt="2024-03-08T22:40:06.433" v="7"/>
          <pc:sldLayoutMkLst>
            <pc:docMk/>
            <pc:sldMasterMk cId="3000897896" sldId="2147483766"/>
            <pc:sldLayoutMk cId="2417530475" sldId="2147483767"/>
          </pc:sldLayoutMkLst>
        </pc:sldLayoutChg>
        <pc:sldLayoutChg chg="add">
          <pc:chgData name="Wilcoxon Marketing" userId="S::marketing@wilcoxon.com::1a05b655-99cd-4d4c-bef5-ff0009b4d3d7" providerId="AD" clId="Web-{DA0E621A-2A23-AC86-C16D-AFE45DB1994B}" dt="2024-03-08T22:40:06.433" v="7"/>
          <pc:sldLayoutMkLst>
            <pc:docMk/>
            <pc:sldMasterMk cId="3000897896" sldId="2147483766"/>
            <pc:sldLayoutMk cId="2037576535" sldId="2147483768"/>
          </pc:sldLayoutMkLst>
        </pc:sldLayoutChg>
      </pc:sldMasterChg>
      <pc:sldMasterChg chg="add addSldLayout">
        <pc:chgData name="Wilcoxon Marketing" userId="S::marketing@wilcoxon.com::1a05b655-99cd-4d4c-bef5-ff0009b4d3d7" providerId="AD" clId="Web-{DA0E621A-2A23-AC86-C16D-AFE45DB1994B}" dt="2024-03-08T22:40:58.983" v="9"/>
        <pc:sldMasterMkLst>
          <pc:docMk/>
          <pc:sldMasterMk cId="3000897896" sldId="2147483769"/>
        </pc:sldMasterMkLst>
        <pc:sldLayoutChg chg="add">
          <pc:chgData name="Wilcoxon Marketing" userId="S::marketing@wilcoxon.com::1a05b655-99cd-4d4c-bef5-ff0009b4d3d7" providerId="AD" clId="Web-{DA0E621A-2A23-AC86-C16D-AFE45DB1994B}" dt="2024-03-08T22:40:58.983" v="9"/>
          <pc:sldLayoutMkLst>
            <pc:docMk/>
            <pc:sldMasterMk cId="3000897896" sldId="2147483769"/>
            <pc:sldLayoutMk cId="2417530475" sldId="2147483770"/>
          </pc:sldLayoutMkLst>
        </pc:sldLayoutChg>
        <pc:sldLayoutChg chg="add">
          <pc:chgData name="Wilcoxon Marketing" userId="S::marketing@wilcoxon.com::1a05b655-99cd-4d4c-bef5-ff0009b4d3d7" providerId="AD" clId="Web-{DA0E621A-2A23-AC86-C16D-AFE45DB1994B}" dt="2024-03-08T22:40:58.983" v="9"/>
          <pc:sldLayoutMkLst>
            <pc:docMk/>
            <pc:sldMasterMk cId="3000897896" sldId="2147483769"/>
            <pc:sldLayoutMk cId="2037576535" sldId="2147483771"/>
          </pc:sldLayoutMkLst>
        </pc:sldLayoutChg>
      </pc:sldMasterChg>
      <pc:sldMasterChg chg="add addSldLayout">
        <pc:chgData name="Wilcoxon Marketing" userId="S::marketing@wilcoxon.com::1a05b655-99cd-4d4c-bef5-ff0009b4d3d7" providerId="AD" clId="Web-{DA0E621A-2A23-AC86-C16D-AFE45DB1994B}" dt="2024-03-08T22:47:40.927" v="157"/>
        <pc:sldMasterMkLst>
          <pc:docMk/>
          <pc:sldMasterMk cId="3000897896" sldId="2147483772"/>
        </pc:sldMasterMkLst>
        <pc:sldLayoutChg chg="add">
          <pc:chgData name="Wilcoxon Marketing" userId="S::marketing@wilcoxon.com::1a05b655-99cd-4d4c-bef5-ff0009b4d3d7" providerId="AD" clId="Web-{DA0E621A-2A23-AC86-C16D-AFE45DB1994B}" dt="2024-03-08T22:47:40.927" v="157"/>
          <pc:sldLayoutMkLst>
            <pc:docMk/>
            <pc:sldMasterMk cId="3000897896" sldId="2147483772"/>
            <pc:sldLayoutMk cId="2417530475" sldId="2147483773"/>
          </pc:sldLayoutMkLst>
        </pc:sldLayoutChg>
        <pc:sldLayoutChg chg="add">
          <pc:chgData name="Wilcoxon Marketing" userId="S::marketing@wilcoxon.com::1a05b655-99cd-4d4c-bef5-ff0009b4d3d7" providerId="AD" clId="Web-{DA0E621A-2A23-AC86-C16D-AFE45DB1994B}" dt="2024-03-08T22:47:40.927" v="157"/>
          <pc:sldLayoutMkLst>
            <pc:docMk/>
            <pc:sldMasterMk cId="3000897896" sldId="2147483772"/>
            <pc:sldLayoutMk cId="2037576535" sldId="2147483774"/>
          </pc:sldLayoutMkLst>
        </pc:sldLayoutChg>
      </pc:sldMasterChg>
      <pc:sldMasterChg chg="add addSldLayout">
        <pc:chgData name="Wilcoxon Marketing" userId="S::marketing@wilcoxon.com::1a05b655-99cd-4d4c-bef5-ff0009b4d3d7" providerId="AD" clId="Web-{DA0E621A-2A23-AC86-C16D-AFE45DB1994B}" dt="2024-03-08T23:13:15.069" v="160"/>
        <pc:sldMasterMkLst>
          <pc:docMk/>
          <pc:sldMasterMk cId="3000897896" sldId="2147483775"/>
        </pc:sldMasterMkLst>
        <pc:sldLayoutChg chg="add">
          <pc:chgData name="Wilcoxon Marketing" userId="S::marketing@wilcoxon.com::1a05b655-99cd-4d4c-bef5-ff0009b4d3d7" providerId="AD" clId="Web-{DA0E621A-2A23-AC86-C16D-AFE45DB1994B}" dt="2024-03-08T23:13:15.069" v="160"/>
          <pc:sldLayoutMkLst>
            <pc:docMk/>
            <pc:sldMasterMk cId="3000897896" sldId="2147483775"/>
            <pc:sldLayoutMk cId="2417530475" sldId="2147483776"/>
          </pc:sldLayoutMkLst>
        </pc:sldLayoutChg>
        <pc:sldLayoutChg chg="add">
          <pc:chgData name="Wilcoxon Marketing" userId="S::marketing@wilcoxon.com::1a05b655-99cd-4d4c-bef5-ff0009b4d3d7" providerId="AD" clId="Web-{DA0E621A-2A23-AC86-C16D-AFE45DB1994B}" dt="2024-03-08T23:13:15.069" v="160"/>
          <pc:sldLayoutMkLst>
            <pc:docMk/>
            <pc:sldMasterMk cId="3000897896" sldId="2147483775"/>
            <pc:sldLayoutMk cId="2037576535" sldId="2147483777"/>
          </pc:sldLayoutMkLst>
        </pc:sldLayoutChg>
      </pc:sldMasterChg>
    </pc:docChg>
  </pc:docChgLst>
  <pc:docChgLst>
    <pc:chgData name="Wilcoxon Marketing" userId="S::marketing@wilcoxon.com::1a05b655-99cd-4d4c-bef5-ff0009b4d3d7" providerId="AD" clId="Web-{31B8FB8A-67A7-0391-C7D9-90FF6FB0E4EC}"/>
    <pc:docChg chg="addSld modSld">
      <pc:chgData name="Wilcoxon Marketing" userId="S::marketing@wilcoxon.com::1a05b655-99cd-4d4c-bef5-ff0009b4d3d7" providerId="AD" clId="Web-{31B8FB8A-67A7-0391-C7D9-90FF6FB0E4EC}" dt="2024-03-18T18:58:47.638" v="132" actId="20577"/>
      <pc:docMkLst>
        <pc:docMk/>
      </pc:docMkLst>
      <pc:sldChg chg="modSp">
        <pc:chgData name="Wilcoxon Marketing" userId="S::marketing@wilcoxon.com::1a05b655-99cd-4d4c-bef5-ff0009b4d3d7" providerId="AD" clId="Web-{31B8FB8A-67A7-0391-C7D9-90FF6FB0E4EC}" dt="2024-03-18T18:55:25.318" v="1" actId="20577"/>
        <pc:sldMkLst>
          <pc:docMk/>
          <pc:sldMk cId="260300936" sldId="260"/>
        </pc:sldMkLst>
        <pc:spChg chg="mod">
          <ac:chgData name="Wilcoxon Marketing" userId="S::marketing@wilcoxon.com::1a05b655-99cd-4d4c-bef5-ff0009b4d3d7" providerId="AD" clId="Web-{31B8FB8A-67A7-0391-C7D9-90FF6FB0E4EC}" dt="2024-03-18T18:55:25.318" v="1" actId="20577"/>
          <ac:spMkLst>
            <pc:docMk/>
            <pc:sldMk cId="260300936" sldId="260"/>
            <ac:spMk id="3" creationId="{D1A3CBE6-C18A-70A0-734E-FE6ECDE5D65A}"/>
          </ac:spMkLst>
        </pc:spChg>
      </pc:sldChg>
      <pc:sldChg chg="modSp new">
        <pc:chgData name="Wilcoxon Marketing" userId="S::marketing@wilcoxon.com::1a05b655-99cd-4d4c-bef5-ff0009b4d3d7" providerId="AD" clId="Web-{31B8FB8A-67A7-0391-C7D9-90FF6FB0E4EC}" dt="2024-03-18T18:58:47.638" v="132" actId="20577"/>
        <pc:sldMkLst>
          <pc:docMk/>
          <pc:sldMk cId="1526407731" sldId="269"/>
        </pc:sldMkLst>
        <pc:spChg chg="mod">
          <ac:chgData name="Wilcoxon Marketing" userId="S::marketing@wilcoxon.com::1a05b655-99cd-4d4c-bef5-ff0009b4d3d7" providerId="AD" clId="Web-{31B8FB8A-67A7-0391-C7D9-90FF6FB0E4EC}" dt="2024-03-18T18:56:20.680" v="10" actId="20577"/>
          <ac:spMkLst>
            <pc:docMk/>
            <pc:sldMk cId="1526407731" sldId="269"/>
            <ac:spMk id="2" creationId="{E3BD0874-F1C0-41A9-FF62-2E266A9FC7BC}"/>
          </ac:spMkLst>
        </pc:spChg>
        <pc:spChg chg="mod">
          <ac:chgData name="Wilcoxon Marketing" userId="S::marketing@wilcoxon.com::1a05b655-99cd-4d4c-bef5-ff0009b4d3d7" providerId="AD" clId="Web-{31B8FB8A-67A7-0391-C7D9-90FF6FB0E4EC}" dt="2024-03-18T18:58:47.638" v="132" actId="20577"/>
          <ac:spMkLst>
            <pc:docMk/>
            <pc:sldMk cId="1526407731" sldId="269"/>
            <ac:spMk id="3" creationId="{65CF94BE-3AFF-8CCF-9B46-CC1C3039496C}"/>
          </ac:spMkLst>
        </pc:spChg>
      </pc:sldChg>
    </pc:docChg>
  </pc:docChgLst>
  <pc:docChgLst>
    <pc:chgData name="Wilcoxon Marketing" userId="S::marketing@wilcoxon.com::1a05b655-99cd-4d4c-bef5-ff0009b4d3d7" providerId="AD" clId="Web-{DDDD9B1D-B2F6-A7D2-DAA0-81342D06DAE0}"/>
    <pc:docChg chg="addSld delSld addMainMaster">
      <pc:chgData name="Wilcoxon Marketing" userId="S::marketing@wilcoxon.com::1a05b655-99cd-4d4c-bef5-ff0009b4d3d7" providerId="AD" clId="Web-{DDDD9B1D-B2F6-A7D2-DAA0-81342D06DAE0}" dt="2024-03-21T18:02:34.423" v="10"/>
      <pc:docMkLst>
        <pc:docMk/>
      </pc:docMkLst>
      <pc:sldChg chg="del">
        <pc:chgData name="Wilcoxon Marketing" userId="S::marketing@wilcoxon.com::1a05b655-99cd-4d4c-bef5-ff0009b4d3d7" providerId="AD" clId="Web-{DDDD9B1D-B2F6-A7D2-DAA0-81342D06DAE0}" dt="2024-03-21T18:02:34.423" v="10"/>
        <pc:sldMkLst>
          <pc:docMk/>
          <pc:sldMk cId="3632073558" sldId="258"/>
        </pc:sldMkLst>
      </pc:sldChg>
      <pc:sldChg chg="add">
        <pc:chgData name="Wilcoxon Marketing" userId="S::marketing@wilcoxon.com::1a05b655-99cd-4d4c-bef5-ff0009b4d3d7" providerId="AD" clId="Web-{DDDD9B1D-B2F6-A7D2-DAA0-81342D06DAE0}" dt="2024-03-21T18:02:28.625" v="0"/>
        <pc:sldMkLst>
          <pc:docMk/>
          <pc:sldMk cId="2951029532" sldId="745"/>
        </pc:sldMkLst>
      </pc:sldChg>
      <pc:sldChg chg="add">
        <pc:chgData name="Wilcoxon Marketing" userId="S::marketing@wilcoxon.com::1a05b655-99cd-4d4c-bef5-ff0009b4d3d7" providerId="AD" clId="Web-{DDDD9B1D-B2F6-A7D2-DAA0-81342D06DAE0}" dt="2024-03-21T18:02:29.532" v="8"/>
        <pc:sldMkLst>
          <pc:docMk/>
          <pc:sldMk cId="1509118455" sldId="746"/>
        </pc:sldMkLst>
      </pc:sldChg>
      <pc:sldChg chg="add">
        <pc:chgData name="Wilcoxon Marketing" userId="S::marketing@wilcoxon.com::1a05b655-99cd-4d4c-bef5-ff0009b4d3d7" providerId="AD" clId="Web-{DDDD9B1D-B2F6-A7D2-DAA0-81342D06DAE0}" dt="2024-03-21T18:02:29.469" v="7"/>
        <pc:sldMkLst>
          <pc:docMk/>
          <pc:sldMk cId="501962825" sldId="747"/>
        </pc:sldMkLst>
      </pc:sldChg>
      <pc:sldChg chg="add">
        <pc:chgData name="Wilcoxon Marketing" userId="S::marketing@wilcoxon.com::1a05b655-99cd-4d4c-bef5-ff0009b4d3d7" providerId="AD" clId="Web-{DDDD9B1D-B2F6-A7D2-DAA0-81342D06DAE0}" dt="2024-03-21T18:02:29.391" v="6"/>
        <pc:sldMkLst>
          <pc:docMk/>
          <pc:sldMk cId="1851585897" sldId="748"/>
        </pc:sldMkLst>
      </pc:sldChg>
      <pc:sldChg chg="add">
        <pc:chgData name="Wilcoxon Marketing" userId="S::marketing@wilcoxon.com::1a05b655-99cd-4d4c-bef5-ff0009b4d3d7" providerId="AD" clId="Web-{DDDD9B1D-B2F6-A7D2-DAA0-81342D06DAE0}" dt="2024-03-21T18:02:29.266" v="5"/>
        <pc:sldMkLst>
          <pc:docMk/>
          <pc:sldMk cId="680178237" sldId="749"/>
        </pc:sldMkLst>
      </pc:sldChg>
      <pc:sldChg chg="add">
        <pc:chgData name="Wilcoxon Marketing" userId="S::marketing@wilcoxon.com::1a05b655-99cd-4d4c-bef5-ff0009b4d3d7" providerId="AD" clId="Web-{DDDD9B1D-B2F6-A7D2-DAA0-81342D06DAE0}" dt="2024-03-21T18:02:29.141" v="4"/>
        <pc:sldMkLst>
          <pc:docMk/>
          <pc:sldMk cId="761384218" sldId="750"/>
        </pc:sldMkLst>
      </pc:sldChg>
      <pc:sldChg chg="add">
        <pc:chgData name="Wilcoxon Marketing" userId="S::marketing@wilcoxon.com::1a05b655-99cd-4d4c-bef5-ff0009b4d3d7" providerId="AD" clId="Web-{DDDD9B1D-B2F6-A7D2-DAA0-81342D06DAE0}" dt="2024-03-21T18:02:28.969" v="3"/>
        <pc:sldMkLst>
          <pc:docMk/>
          <pc:sldMk cId="3674363980" sldId="751"/>
        </pc:sldMkLst>
      </pc:sldChg>
      <pc:sldChg chg="add">
        <pc:chgData name="Wilcoxon Marketing" userId="S::marketing@wilcoxon.com::1a05b655-99cd-4d4c-bef5-ff0009b4d3d7" providerId="AD" clId="Web-{DDDD9B1D-B2F6-A7D2-DAA0-81342D06DAE0}" dt="2024-03-21T18:02:28.844" v="2"/>
        <pc:sldMkLst>
          <pc:docMk/>
          <pc:sldMk cId="2424425994" sldId="752"/>
        </pc:sldMkLst>
      </pc:sldChg>
      <pc:sldChg chg="add">
        <pc:chgData name="Wilcoxon Marketing" userId="S::marketing@wilcoxon.com::1a05b655-99cd-4d4c-bef5-ff0009b4d3d7" providerId="AD" clId="Web-{DDDD9B1D-B2F6-A7D2-DAA0-81342D06DAE0}" dt="2024-03-21T18:02:28.797" v="1"/>
        <pc:sldMkLst>
          <pc:docMk/>
          <pc:sldMk cId="408468473" sldId="753"/>
        </pc:sldMkLst>
      </pc:sldChg>
      <pc:sldChg chg="add">
        <pc:chgData name="Wilcoxon Marketing" userId="S::marketing@wilcoxon.com::1a05b655-99cd-4d4c-bef5-ff0009b4d3d7" providerId="AD" clId="Web-{DDDD9B1D-B2F6-A7D2-DAA0-81342D06DAE0}" dt="2024-03-21T18:02:29.626" v="9"/>
        <pc:sldMkLst>
          <pc:docMk/>
          <pc:sldMk cId="3802997963" sldId="754"/>
        </pc:sldMkLst>
      </pc:sldChg>
      <pc:sldMasterChg chg="add addSldLayout">
        <pc:chgData name="Wilcoxon Marketing" userId="S::marketing@wilcoxon.com::1a05b655-99cd-4d4c-bef5-ff0009b4d3d7" providerId="AD" clId="Web-{DDDD9B1D-B2F6-A7D2-DAA0-81342D06DAE0}" dt="2024-03-21T18:02:28.625" v="0"/>
        <pc:sldMasterMkLst>
          <pc:docMk/>
          <pc:sldMasterMk cId="3000897896" sldId="2147483781"/>
        </pc:sldMasterMkLst>
        <pc:sldLayoutChg chg="add">
          <pc:chgData name="Wilcoxon Marketing" userId="S::marketing@wilcoxon.com::1a05b655-99cd-4d4c-bef5-ff0009b4d3d7" providerId="AD" clId="Web-{DDDD9B1D-B2F6-A7D2-DAA0-81342D06DAE0}" dt="2024-03-21T18:02:28.625" v="0"/>
          <pc:sldLayoutMkLst>
            <pc:docMk/>
            <pc:sldMasterMk cId="3000897896" sldId="2147483781"/>
            <pc:sldLayoutMk cId="2417530475" sldId="2147483782"/>
          </pc:sldLayoutMkLst>
        </pc:sldLayoutChg>
        <pc:sldLayoutChg chg="add">
          <pc:chgData name="Wilcoxon Marketing" userId="S::marketing@wilcoxon.com::1a05b655-99cd-4d4c-bef5-ff0009b4d3d7" providerId="AD" clId="Web-{DDDD9B1D-B2F6-A7D2-DAA0-81342D06DAE0}" dt="2024-03-21T18:02:28.625" v="0"/>
          <pc:sldLayoutMkLst>
            <pc:docMk/>
            <pc:sldMasterMk cId="3000897896" sldId="2147483781"/>
            <pc:sldLayoutMk cId="2037576535" sldId="2147483783"/>
          </pc:sldLayoutMkLst>
        </pc:sldLayoutChg>
      </pc:sldMasterChg>
    </pc:docChg>
  </pc:docChgLst>
  <pc:docChgLst>
    <pc:chgData name="Wilcoxon Marketing" userId="S::marketing@wilcoxon.com::1a05b655-99cd-4d4c-bef5-ff0009b4d3d7" providerId="AD" clId="Web-{63F9C695-BAF3-8C66-6845-7D54BEB703E5}"/>
    <pc:docChg chg="modSld">
      <pc:chgData name="Wilcoxon Marketing" userId="S::marketing@wilcoxon.com::1a05b655-99cd-4d4c-bef5-ff0009b4d3d7" providerId="AD" clId="Web-{63F9C695-BAF3-8C66-6845-7D54BEB703E5}" dt="2024-03-21T21:40:37.370" v="12"/>
      <pc:docMkLst>
        <pc:docMk/>
      </pc:docMkLst>
      <pc:sldChg chg="modNotes">
        <pc:chgData name="Wilcoxon Marketing" userId="S::marketing@wilcoxon.com::1a05b655-99cd-4d4c-bef5-ff0009b4d3d7" providerId="AD" clId="Web-{63F9C695-BAF3-8C66-6845-7D54BEB703E5}" dt="2024-03-21T21:40:37.370" v="12"/>
        <pc:sldMkLst>
          <pc:docMk/>
          <pc:sldMk cId="2059334423" sldId="26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0D7BF9-4C2B-4B94-8F54-452241D9F779}" type="doc">
      <dgm:prSet loTypeId="urn:microsoft.com/office/officeart/2005/8/layout/hierarchy1" loCatId="hierarchy" qsTypeId="urn:microsoft.com/office/officeart/2005/8/quickstyle/simple4" qsCatId="simple" csTypeId="urn:microsoft.com/office/officeart/2005/8/colors/accent2_2" csCatId="accent2" phldr="1"/>
      <dgm:spPr/>
      <dgm:t>
        <a:bodyPr/>
        <a:lstStyle/>
        <a:p>
          <a:endParaRPr lang="en-US"/>
        </a:p>
      </dgm:t>
    </dgm:pt>
    <dgm:pt modelId="{D7AE95ED-47AF-49C5-A076-49E1196D0559}">
      <dgm:prSet custT="1"/>
      <dgm:spPr/>
      <dgm:t>
        <a:bodyPr/>
        <a:lstStyle/>
        <a:p>
          <a:r>
            <a:rPr lang="en-US" sz="2400" dirty="0"/>
            <a:t>Reliable Plant / Machinery Lubrication</a:t>
          </a:r>
          <a:endParaRPr lang="en-US" sz="2400" b="0" dirty="0"/>
        </a:p>
      </dgm:t>
    </dgm:pt>
    <dgm:pt modelId="{20BA1A4F-4D45-4AFF-B27C-69321F15101E}" type="parTrans" cxnId="{49EF329F-0694-4656-9E9D-E22583E3283C}">
      <dgm:prSet/>
      <dgm:spPr/>
      <dgm:t>
        <a:bodyPr/>
        <a:lstStyle/>
        <a:p>
          <a:endParaRPr lang="en-US" sz="2400"/>
        </a:p>
      </dgm:t>
    </dgm:pt>
    <dgm:pt modelId="{827EB99B-6AEF-4AA6-B568-7478BF29F457}" type="sibTrans" cxnId="{49EF329F-0694-4656-9E9D-E22583E3283C}">
      <dgm:prSet/>
      <dgm:spPr/>
      <dgm:t>
        <a:bodyPr/>
        <a:lstStyle/>
        <a:p>
          <a:endParaRPr lang="en-US" sz="2400"/>
        </a:p>
      </dgm:t>
    </dgm:pt>
    <dgm:pt modelId="{09DFC533-BE44-4577-9D8D-0531A1D57C31}">
      <dgm:prSet custT="1"/>
      <dgm:spPr/>
      <dgm:t>
        <a:bodyPr/>
        <a:lstStyle/>
        <a:p>
          <a:r>
            <a:rPr lang="en-US" sz="2400" dirty="0"/>
            <a:t>Vibration Institute</a:t>
          </a:r>
        </a:p>
      </dgm:t>
    </dgm:pt>
    <dgm:pt modelId="{7B3DEB4E-A258-431E-9FCE-28DDD7B8CA56}" type="parTrans" cxnId="{DB5E2753-0FB3-4095-A3BC-D0186804835A}">
      <dgm:prSet/>
      <dgm:spPr/>
      <dgm:t>
        <a:bodyPr/>
        <a:lstStyle/>
        <a:p>
          <a:endParaRPr lang="en-US" sz="2400"/>
        </a:p>
      </dgm:t>
    </dgm:pt>
    <dgm:pt modelId="{2F6388EE-5B58-4887-B0FC-6CFB514FA588}" type="sibTrans" cxnId="{DB5E2753-0FB3-4095-A3BC-D0186804835A}">
      <dgm:prSet/>
      <dgm:spPr/>
      <dgm:t>
        <a:bodyPr/>
        <a:lstStyle/>
        <a:p>
          <a:endParaRPr lang="en-US" sz="2400"/>
        </a:p>
      </dgm:t>
    </dgm:pt>
    <dgm:pt modelId="{3B7DE463-292C-45E3-80D2-5447C5FFFA42}">
      <dgm:prSet custT="1"/>
      <dgm:spPr/>
      <dgm:t>
        <a:bodyPr/>
        <a:lstStyle/>
        <a:p>
          <a:r>
            <a:rPr lang="en-US" sz="2400"/>
            <a:t>SMRP</a:t>
          </a:r>
        </a:p>
      </dgm:t>
    </dgm:pt>
    <dgm:pt modelId="{DF4B4892-43C1-4298-9A90-65A5A6EF71C2}" type="parTrans" cxnId="{14E64A4F-5C6F-4DDF-B126-EEABB584B53A}">
      <dgm:prSet/>
      <dgm:spPr/>
      <dgm:t>
        <a:bodyPr/>
        <a:lstStyle/>
        <a:p>
          <a:endParaRPr lang="en-US" sz="2400"/>
        </a:p>
      </dgm:t>
    </dgm:pt>
    <dgm:pt modelId="{A7578FC3-510D-46D9-8F84-0F4427E16483}" type="sibTrans" cxnId="{14E64A4F-5C6F-4DDF-B126-EEABB584B53A}">
      <dgm:prSet/>
      <dgm:spPr/>
      <dgm:t>
        <a:bodyPr/>
        <a:lstStyle/>
        <a:p>
          <a:endParaRPr lang="en-US" sz="2400"/>
        </a:p>
      </dgm:t>
    </dgm:pt>
    <dgm:pt modelId="{DEB4E821-A543-4475-9C4D-912EE502C919}">
      <dgm:prSet custT="1"/>
      <dgm:spPr/>
      <dgm:t>
        <a:bodyPr/>
        <a:lstStyle/>
        <a:p>
          <a:r>
            <a:rPr lang="en-US" sz="2400"/>
            <a:t>IMC</a:t>
          </a:r>
        </a:p>
      </dgm:t>
    </dgm:pt>
    <dgm:pt modelId="{CF7CCA61-E44D-4F58-9574-6BA31B0610E5}" type="sibTrans" cxnId="{A4E3652C-06FC-419A-92E7-595AFBCC900C}">
      <dgm:prSet/>
      <dgm:spPr/>
      <dgm:t>
        <a:bodyPr/>
        <a:lstStyle/>
        <a:p>
          <a:endParaRPr lang="en-US" sz="2400"/>
        </a:p>
      </dgm:t>
    </dgm:pt>
    <dgm:pt modelId="{3B163D6D-4894-4145-B504-A2EC1BCA2EE0}" type="parTrans" cxnId="{A4E3652C-06FC-419A-92E7-595AFBCC900C}">
      <dgm:prSet/>
      <dgm:spPr/>
      <dgm:t>
        <a:bodyPr/>
        <a:lstStyle/>
        <a:p>
          <a:endParaRPr lang="en-US" sz="2400"/>
        </a:p>
      </dgm:t>
    </dgm:pt>
    <dgm:pt modelId="{EB012299-2C23-4BAE-92FD-3CBB7A8A3821}" type="pres">
      <dgm:prSet presAssocID="{AB0D7BF9-4C2B-4B94-8F54-452241D9F779}" presName="hierChild1" presStyleCnt="0">
        <dgm:presLayoutVars>
          <dgm:chPref val="1"/>
          <dgm:dir/>
          <dgm:animOne val="branch"/>
          <dgm:animLvl val="lvl"/>
          <dgm:resizeHandles/>
        </dgm:presLayoutVars>
      </dgm:prSet>
      <dgm:spPr/>
    </dgm:pt>
    <dgm:pt modelId="{507A4F69-DABA-446E-8548-C347E025C578}" type="pres">
      <dgm:prSet presAssocID="{D7AE95ED-47AF-49C5-A076-49E1196D0559}" presName="hierRoot1" presStyleCnt="0"/>
      <dgm:spPr/>
    </dgm:pt>
    <dgm:pt modelId="{83854A90-7D2D-4CAE-97F5-191DF0813636}" type="pres">
      <dgm:prSet presAssocID="{D7AE95ED-47AF-49C5-A076-49E1196D0559}" presName="composite" presStyleCnt="0"/>
      <dgm:spPr/>
    </dgm:pt>
    <dgm:pt modelId="{AC9A4BA8-9CBD-498B-9145-4769577BAE8F}" type="pres">
      <dgm:prSet presAssocID="{D7AE95ED-47AF-49C5-A076-49E1196D0559}" presName="background" presStyleLbl="node0" presStyleIdx="0" presStyleCnt="4"/>
      <dgm:spPr/>
    </dgm:pt>
    <dgm:pt modelId="{5AEF0333-01FF-4A89-8690-011ADBEF4933}" type="pres">
      <dgm:prSet presAssocID="{D7AE95ED-47AF-49C5-A076-49E1196D0559}" presName="text" presStyleLbl="fgAcc0" presStyleIdx="0" presStyleCnt="4">
        <dgm:presLayoutVars>
          <dgm:chPref val="3"/>
        </dgm:presLayoutVars>
      </dgm:prSet>
      <dgm:spPr/>
    </dgm:pt>
    <dgm:pt modelId="{20823484-F290-4427-B3B8-F31D544A1D1C}" type="pres">
      <dgm:prSet presAssocID="{D7AE95ED-47AF-49C5-A076-49E1196D0559}" presName="hierChild2" presStyleCnt="0"/>
      <dgm:spPr/>
    </dgm:pt>
    <dgm:pt modelId="{F9AFB55F-7443-426A-A8AD-30B2EC8D9D0B}" type="pres">
      <dgm:prSet presAssocID="{09DFC533-BE44-4577-9D8D-0531A1D57C31}" presName="hierRoot1" presStyleCnt="0"/>
      <dgm:spPr/>
    </dgm:pt>
    <dgm:pt modelId="{474AC1C5-5F2D-4946-9D64-F02696CC6F84}" type="pres">
      <dgm:prSet presAssocID="{09DFC533-BE44-4577-9D8D-0531A1D57C31}" presName="composite" presStyleCnt="0"/>
      <dgm:spPr/>
    </dgm:pt>
    <dgm:pt modelId="{C912B3C4-A79B-4555-A89B-DBB5C3473B31}" type="pres">
      <dgm:prSet presAssocID="{09DFC533-BE44-4577-9D8D-0531A1D57C31}" presName="background" presStyleLbl="node0" presStyleIdx="1" presStyleCnt="4"/>
      <dgm:spPr/>
    </dgm:pt>
    <dgm:pt modelId="{98B2393D-77C0-4F31-8A47-B030D101A23E}" type="pres">
      <dgm:prSet presAssocID="{09DFC533-BE44-4577-9D8D-0531A1D57C31}" presName="text" presStyleLbl="fgAcc0" presStyleIdx="1" presStyleCnt="4">
        <dgm:presLayoutVars>
          <dgm:chPref val="3"/>
        </dgm:presLayoutVars>
      </dgm:prSet>
      <dgm:spPr/>
    </dgm:pt>
    <dgm:pt modelId="{649C6D81-AF2C-41EE-9A7E-C5684BE7D580}" type="pres">
      <dgm:prSet presAssocID="{09DFC533-BE44-4577-9D8D-0531A1D57C31}" presName="hierChild2" presStyleCnt="0"/>
      <dgm:spPr/>
    </dgm:pt>
    <dgm:pt modelId="{2D269007-E3B4-479B-A764-755DAE9A4121}" type="pres">
      <dgm:prSet presAssocID="{3B7DE463-292C-45E3-80D2-5447C5FFFA42}" presName="hierRoot1" presStyleCnt="0"/>
      <dgm:spPr/>
    </dgm:pt>
    <dgm:pt modelId="{3ADB9BD4-3A97-4205-8981-630BF8174FB0}" type="pres">
      <dgm:prSet presAssocID="{3B7DE463-292C-45E3-80D2-5447C5FFFA42}" presName="composite" presStyleCnt="0"/>
      <dgm:spPr/>
    </dgm:pt>
    <dgm:pt modelId="{D619C8E0-0B6B-4C50-B074-17B3DAF200A1}" type="pres">
      <dgm:prSet presAssocID="{3B7DE463-292C-45E3-80D2-5447C5FFFA42}" presName="background" presStyleLbl="node0" presStyleIdx="2" presStyleCnt="4"/>
      <dgm:spPr/>
    </dgm:pt>
    <dgm:pt modelId="{888D743D-9930-4C34-A338-0E0936B4CA23}" type="pres">
      <dgm:prSet presAssocID="{3B7DE463-292C-45E3-80D2-5447C5FFFA42}" presName="text" presStyleLbl="fgAcc0" presStyleIdx="2" presStyleCnt="4">
        <dgm:presLayoutVars>
          <dgm:chPref val="3"/>
        </dgm:presLayoutVars>
      </dgm:prSet>
      <dgm:spPr/>
    </dgm:pt>
    <dgm:pt modelId="{655F9D00-D764-483E-89BF-BD61DF63C29D}" type="pres">
      <dgm:prSet presAssocID="{3B7DE463-292C-45E3-80D2-5447C5FFFA42}" presName="hierChild2" presStyleCnt="0"/>
      <dgm:spPr/>
    </dgm:pt>
    <dgm:pt modelId="{047A2D9E-6E9F-47F6-9BD4-9618AE9C7B38}" type="pres">
      <dgm:prSet presAssocID="{DEB4E821-A543-4475-9C4D-912EE502C919}" presName="hierRoot1" presStyleCnt="0"/>
      <dgm:spPr/>
    </dgm:pt>
    <dgm:pt modelId="{B9B6A283-2ABC-476D-AF5B-133E327E0240}" type="pres">
      <dgm:prSet presAssocID="{DEB4E821-A543-4475-9C4D-912EE502C919}" presName="composite" presStyleCnt="0"/>
      <dgm:spPr/>
    </dgm:pt>
    <dgm:pt modelId="{F86E7184-1CA3-4E62-B330-14E0858AB897}" type="pres">
      <dgm:prSet presAssocID="{DEB4E821-A543-4475-9C4D-912EE502C919}" presName="background" presStyleLbl="node0" presStyleIdx="3" presStyleCnt="4"/>
      <dgm:spPr/>
    </dgm:pt>
    <dgm:pt modelId="{AE615962-89C7-4DA5-8C8F-27BA056F0F90}" type="pres">
      <dgm:prSet presAssocID="{DEB4E821-A543-4475-9C4D-912EE502C919}" presName="text" presStyleLbl="fgAcc0" presStyleIdx="3" presStyleCnt="4">
        <dgm:presLayoutVars>
          <dgm:chPref val="3"/>
        </dgm:presLayoutVars>
      </dgm:prSet>
      <dgm:spPr/>
    </dgm:pt>
    <dgm:pt modelId="{B8CD97B0-8639-452F-BD9E-E635BB54788D}" type="pres">
      <dgm:prSet presAssocID="{DEB4E821-A543-4475-9C4D-912EE502C919}" presName="hierChild2" presStyleCnt="0"/>
      <dgm:spPr/>
    </dgm:pt>
  </dgm:ptLst>
  <dgm:cxnLst>
    <dgm:cxn modelId="{1735C30B-5A1B-401B-86BB-D8E83ADFEF8B}" type="presOf" srcId="{3B7DE463-292C-45E3-80D2-5447C5FFFA42}" destId="{888D743D-9930-4C34-A338-0E0936B4CA23}" srcOrd="0" destOrd="0" presId="urn:microsoft.com/office/officeart/2005/8/layout/hierarchy1"/>
    <dgm:cxn modelId="{A4E3652C-06FC-419A-92E7-595AFBCC900C}" srcId="{AB0D7BF9-4C2B-4B94-8F54-452241D9F779}" destId="{DEB4E821-A543-4475-9C4D-912EE502C919}" srcOrd="3" destOrd="0" parTransId="{3B163D6D-4894-4145-B504-A2EC1BCA2EE0}" sibTransId="{CF7CCA61-E44D-4F58-9574-6BA31B0610E5}"/>
    <dgm:cxn modelId="{3FA9BE61-FA85-4E5F-B876-D94069627AEC}" type="presOf" srcId="{D7AE95ED-47AF-49C5-A076-49E1196D0559}" destId="{5AEF0333-01FF-4A89-8690-011ADBEF4933}" srcOrd="0" destOrd="0" presId="urn:microsoft.com/office/officeart/2005/8/layout/hierarchy1"/>
    <dgm:cxn modelId="{22C21A4E-3239-488E-857A-867BA4FB8B18}" type="presOf" srcId="{DEB4E821-A543-4475-9C4D-912EE502C919}" destId="{AE615962-89C7-4DA5-8C8F-27BA056F0F90}" srcOrd="0" destOrd="0" presId="urn:microsoft.com/office/officeart/2005/8/layout/hierarchy1"/>
    <dgm:cxn modelId="{42852A4F-E423-45CC-9E47-EA5DC4EF7756}" type="presOf" srcId="{09DFC533-BE44-4577-9D8D-0531A1D57C31}" destId="{98B2393D-77C0-4F31-8A47-B030D101A23E}" srcOrd="0" destOrd="0" presId="urn:microsoft.com/office/officeart/2005/8/layout/hierarchy1"/>
    <dgm:cxn modelId="{14E64A4F-5C6F-4DDF-B126-EEABB584B53A}" srcId="{AB0D7BF9-4C2B-4B94-8F54-452241D9F779}" destId="{3B7DE463-292C-45E3-80D2-5447C5FFFA42}" srcOrd="2" destOrd="0" parTransId="{DF4B4892-43C1-4298-9A90-65A5A6EF71C2}" sibTransId="{A7578FC3-510D-46D9-8F84-0F4427E16483}"/>
    <dgm:cxn modelId="{DB5E2753-0FB3-4095-A3BC-D0186804835A}" srcId="{AB0D7BF9-4C2B-4B94-8F54-452241D9F779}" destId="{09DFC533-BE44-4577-9D8D-0531A1D57C31}" srcOrd="1" destOrd="0" parTransId="{7B3DEB4E-A258-431E-9FCE-28DDD7B8CA56}" sibTransId="{2F6388EE-5B58-4887-B0FC-6CFB514FA588}"/>
    <dgm:cxn modelId="{9E36D396-7B01-4859-87C6-3F5680877873}" type="presOf" srcId="{AB0D7BF9-4C2B-4B94-8F54-452241D9F779}" destId="{EB012299-2C23-4BAE-92FD-3CBB7A8A3821}" srcOrd="0" destOrd="0" presId="urn:microsoft.com/office/officeart/2005/8/layout/hierarchy1"/>
    <dgm:cxn modelId="{49EF329F-0694-4656-9E9D-E22583E3283C}" srcId="{AB0D7BF9-4C2B-4B94-8F54-452241D9F779}" destId="{D7AE95ED-47AF-49C5-A076-49E1196D0559}" srcOrd="0" destOrd="0" parTransId="{20BA1A4F-4D45-4AFF-B27C-69321F15101E}" sibTransId="{827EB99B-6AEF-4AA6-B568-7478BF29F457}"/>
    <dgm:cxn modelId="{62D16D7E-C27E-4D61-8149-A25ACBBA93ED}" type="presParOf" srcId="{EB012299-2C23-4BAE-92FD-3CBB7A8A3821}" destId="{507A4F69-DABA-446E-8548-C347E025C578}" srcOrd="0" destOrd="0" presId="urn:microsoft.com/office/officeart/2005/8/layout/hierarchy1"/>
    <dgm:cxn modelId="{453BEC9F-7532-4678-9D30-007DB9477628}" type="presParOf" srcId="{507A4F69-DABA-446E-8548-C347E025C578}" destId="{83854A90-7D2D-4CAE-97F5-191DF0813636}" srcOrd="0" destOrd="0" presId="urn:microsoft.com/office/officeart/2005/8/layout/hierarchy1"/>
    <dgm:cxn modelId="{C2DB7DDC-048F-4D56-9A8A-110CBED5473B}" type="presParOf" srcId="{83854A90-7D2D-4CAE-97F5-191DF0813636}" destId="{AC9A4BA8-9CBD-498B-9145-4769577BAE8F}" srcOrd="0" destOrd="0" presId="urn:microsoft.com/office/officeart/2005/8/layout/hierarchy1"/>
    <dgm:cxn modelId="{5A743C59-D7C2-49B3-BC46-29C14EA14842}" type="presParOf" srcId="{83854A90-7D2D-4CAE-97F5-191DF0813636}" destId="{5AEF0333-01FF-4A89-8690-011ADBEF4933}" srcOrd="1" destOrd="0" presId="urn:microsoft.com/office/officeart/2005/8/layout/hierarchy1"/>
    <dgm:cxn modelId="{DB44488D-9EED-4630-B2D1-910B4162E5E7}" type="presParOf" srcId="{507A4F69-DABA-446E-8548-C347E025C578}" destId="{20823484-F290-4427-B3B8-F31D544A1D1C}" srcOrd="1" destOrd="0" presId="urn:microsoft.com/office/officeart/2005/8/layout/hierarchy1"/>
    <dgm:cxn modelId="{3B41E769-A688-406E-A533-CE91ED7949D9}" type="presParOf" srcId="{EB012299-2C23-4BAE-92FD-3CBB7A8A3821}" destId="{F9AFB55F-7443-426A-A8AD-30B2EC8D9D0B}" srcOrd="1" destOrd="0" presId="urn:microsoft.com/office/officeart/2005/8/layout/hierarchy1"/>
    <dgm:cxn modelId="{F96F3078-7CC1-43EF-AB7F-FFAC642B6CD4}" type="presParOf" srcId="{F9AFB55F-7443-426A-A8AD-30B2EC8D9D0B}" destId="{474AC1C5-5F2D-4946-9D64-F02696CC6F84}" srcOrd="0" destOrd="0" presId="urn:microsoft.com/office/officeart/2005/8/layout/hierarchy1"/>
    <dgm:cxn modelId="{0FAF8CBE-75B9-406A-B977-8D85075FF0C9}" type="presParOf" srcId="{474AC1C5-5F2D-4946-9D64-F02696CC6F84}" destId="{C912B3C4-A79B-4555-A89B-DBB5C3473B31}" srcOrd="0" destOrd="0" presId="urn:microsoft.com/office/officeart/2005/8/layout/hierarchy1"/>
    <dgm:cxn modelId="{17AC5F2B-431C-47D4-A9CC-1CD012FB64B7}" type="presParOf" srcId="{474AC1C5-5F2D-4946-9D64-F02696CC6F84}" destId="{98B2393D-77C0-4F31-8A47-B030D101A23E}" srcOrd="1" destOrd="0" presId="urn:microsoft.com/office/officeart/2005/8/layout/hierarchy1"/>
    <dgm:cxn modelId="{0DBC2C20-9F5E-4B60-8898-1419C3A1FEC6}" type="presParOf" srcId="{F9AFB55F-7443-426A-A8AD-30B2EC8D9D0B}" destId="{649C6D81-AF2C-41EE-9A7E-C5684BE7D580}" srcOrd="1" destOrd="0" presId="urn:microsoft.com/office/officeart/2005/8/layout/hierarchy1"/>
    <dgm:cxn modelId="{6F21E629-972F-48DF-8EA0-0AA2881C98C1}" type="presParOf" srcId="{EB012299-2C23-4BAE-92FD-3CBB7A8A3821}" destId="{2D269007-E3B4-479B-A764-755DAE9A4121}" srcOrd="2" destOrd="0" presId="urn:microsoft.com/office/officeart/2005/8/layout/hierarchy1"/>
    <dgm:cxn modelId="{FD1D9636-25E3-4C09-9783-09425B38E4E0}" type="presParOf" srcId="{2D269007-E3B4-479B-A764-755DAE9A4121}" destId="{3ADB9BD4-3A97-4205-8981-630BF8174FB0}" srcOrd="0" destOrd="0" presId="urn:microsoft.com/office/officeart/2005/8/layout/hierarchy1"/>
    <dgm:cxn modelId="{F96FA729-9AA9-45A7-A528-60A291D88995}" type="presParOf" srcId="{3ADB9BD4-3A97-4205-8981-630BF8174FB0}" destId="{D619C8E0-0B6B-4C50-B074-17B3DAF200A1}" srcOrd="0" destOrd="0" presId="urn:microsoft.com/office/officeart/2005/8/layout/hierarchy1"/>
    <dgm:cxn modelId="{1F595E0E-18D1-40B5-83AD-5DCED6240064}" type="presParOf" srcId="{3ADB9BD4-3A97-4205-8981-630BF8174FB0}" destId="{888D743D-9930-4C34-A338-0E0936B4CA23}" srcOrd="1" destOrd="0" presId="urn:microsoft.com/office/officeart/2005/8/layout/hierarchy1"/>
    <dgm:cxn modelId="{FD85D55C-BCE5-4964-BC8F-FD4D364E5716}" type="presParOf" srcId="{2D269007-E3B4-479B-A764-755DAE9A4121}" destId="{655F9D00-D764-483E-89BF-BD61DF63C29D}" srcOrd="1" destOrd="0" presId="urn:microsoft.com/office/officeart/2005/8/layout/hierarchy1"/>
    <dgm:cxn modelId="{C9A96897-1534-481C-97F3-ADE03B34859D}" type="presParOf" srcId="{EB012299-2C23-4BAE-92FD-3CBB7A8A3821}" destId="{047A2D9E-6E9F-47F6-9BD4-9618AE9C7B38}" srcOrd="3" destOrd="0" presId="urn:microsoft.com/office/officeart/2005/8/layout/hierarchy1"/>
    <dgm:cxn modelId="{0D6466D0-42EA-45A6-B1B0-88779C2D8338}" type="presParOf" srcId="{047A2D9E-6E9F-47F6-9BD4-9618AE9C7B38}" destId="{B9B6A283-2ABC-476D-AF5B-133E327E0240}" srcOrd="0" destOrd="0" presId="urn:microsoft.com/office/officeart/2005/8/layout/hierarchy1"/>
    <dgm:cxn modelId="{E9EE58E9-ACCC-47EB-9780-065A7F4CDA50}" type="presParOf" srcId="{B9B6A283-2ABC-476D-AF5B-133E327E0240}" destId="{F86E7184-1CA3-4E62-B330-14E0858AB897}" srcOrd="0" destOrd="0" presId="urn:microsoft.com/office/officeart/2005/8/layout/hierarchy1"/>
    <dgm:cxn modelId="{D566F2E1-5FAC-4ED7-8A26-7733043A8765}" type="presParOf" srcId="{B9B6A283-2ABC-476D-AF5B-133E327E0240}" destId="{AE615962-89C7-4DA5-8C8F-27BA056F0F90}" srcOrd="1" destOrd="0" presId="urn:microsoft.com/office/officeart/2005/8/layout/hierarchy1"/>
    <dgm:cxn modelId="{AB3F5978-1477-474C-AAFE-645B06B03789}" type="presParOf" srcId="{047A2D9E-6E9F-47F6-9BD4-9618AE9C7B38}" destId="{B8CD97B0-8639-452F-BD9E-E635BB54788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0D7BF9-4C2B-4B94-8F54-452241D9F779}" type="doc">
      <dgm:prSet loTypeId="urn:microsoft.com/office/officeart/2005/8/layout/hierarchy1" loCatId="hierarchy" qsTypeId="urn:microsoft.com/office/officeart/2005/8/quickstyle/simple4" qsCatId="simple" csTypeId="urn:microsoft.com/office/officeart/2005/8/colors/accent0_1" csCatId="mainScheme" phldr="1"/>
      <dgm:spPr/>
      <dgm:t>
        <a:bodyPr/>
        <a:lstStyle/>
        <a:p>
          <a:endParaRPr lang="en-US"/>
        </a:p>
      </dgm:t>
    </dgm:pt>
    <dgm:pt modelId="{09DFC533-BE44-4577-9D8D-0531A1D57C31}">
      <dgm:prSet/>
      <dgm:spPr/>
      <dgm:t>
        <a:bodyPr/>
        <a:lstStyle/>
        <a:p>
          <a:r>
            <a:rPr lang="en-US" dirty="0"/>
            <a:t>Dragon Symposium</a:t>
          </a:r>
        </a:p>
      </dgm:t>
    </dgm:pt>
    <dgm:pt modelId="{7B3DEB4E-A258-431E-9FCE-28DDD7B8CA56}" type="parTrans" cxnId="{DB5E2753-0FB3-4095-A3BC-D0186804835A}">
      <dgm:prSet/>
      <dgm:spPr/>
      <dgm:t>
        <a:bodyPr/>
        <a:lstStyle/>
        <a:p>
          <a:endParaRPr lang="en-US"/>
        </a:p>
      </dgm:t>
    </dgm:pt>
    <dgm:pt modelId="{2F6388EE-5B58-4887-B0FC-6CFB514FA588}" type="sibTrans" cxnId="{DB5E2753-0FB3-4095-A3BC-D0186804835A}">
      <dgm:prSet/>
      <dgm:spPr/>
      <dgm:t>
        <a:bodyPr/>
        <a:lstStyle/>
        <a:p>
          <a:endParaRPr lang="en-US"/>
        </a:p>
      </dgm:t>
    </dgm:pt>
    <dgm:pt modelId="{EB012299-2C23-4BAE-92FD-3CBB7A8A3821}" type="pres">
      <dgm:prSet presAssocID="{AB0D7BF9-4C2B-4B94-8F54-452241D9F779}" presName="hierChild1" presStyleCnt="0">
        <dgm:presLayoutVars>
          <dgm:chPref val="1"/>
          <dgm:dir/>
          <dgm:animOne val="branch"/>
          <dgm:animLvl val="lvl"/>
          <dgm:resizeHandles/>
        </dgm:presLayoutVars>
      </dgm:prSet>
      <dgm:spPr/>
    </dgm:pt>
    <dgm:pt modelId="{F9AFB55F-7443-426A-A8AD-30B2EC8D9D0B}" type="pres">
      <dgm:prSet presAssocID="{09DFC533-BE44-4577-9D8D-0531A1D57C31}" presName="hierRoot1" presStyleCnt="0"/>
      <dgm:spPr/>
    </dgm:pt>
    <dgm:pt modelId="{474AC1C5-5F2D-4946-9D64-F02696CC6F84}" type="pres">
      <dgm:prSet presAssocID="{09DFC533-BE44-4577-9D8D-0531A1D57C31}" presName="composite" presStyleCnt="0"/>
      <dgm:spPr/>
    </dgm:pt>
    <dgm:pt modelId="{C912B3C4-A79B-4555-A89B-DBB5C3473B31}" type="pres">
      <dgm:prSet presAssocID="{09DFC533-BE44-4577-9D8D-0531A1D57C31}" presName="background" presStyleLbl="node0" presStyleIdx="0" presStyleCnt="1"/>
      <dgm:spPr/>
    </dgm:pt>
    <dgm:pt modelId="{98B2393D-77C0-4F31-8A47-B030D101A23E}" type="pres">
      <dgm:prSet presAssocID="{09DFC533-BE44-4577-9D8D-0531A1D57C31}" presName="text" presStyleLbl="fgAcc0" presStyleIdx="0" presStyleCnt="1" custLinFactNeighborX="-21705" custLinFactNeighborY="901">
        <dgm:presLayoutVars>
          <dgm:chPref val="3"/>
        </dgm:presLayoutVars>
      </dgm:prSet>
      <dgm:spPr/>
    </dgm:pt>
    <dgm:pt modelId="{649C6D81-AF2C-41EE-9A7E-C5684BE7D580}" type="pres">
      <dgm:prSet presAssocID="{09DFC533-BE44-4577-9D8D-0531A1D57C31}" presName="hierChild2" presStyleCnt="0"/>
      <dgm:spPr/>
    </dgm:pt>
  </dgm:ptLst>
  <dgm:cxnLst>
    <dgm:cxn modelId="{42852A4F-E423-45CC-9E47-EA5DC4EF7756}" type="presOf" srcId="{09DFC533-BE44-4577-9D8D-0531A1D57C31}" destId="{98B2393D-77C0-4F31-8A47-B030D101A23E}" srcOrd="0" destOrd="0" presId="urn:microsoft.com/office/officeart/2005/8/layout/hierarchy1"/>
    <dgm:cxn modelId="{DB5E2753-0FB3-4095-A3BC-D0186804835A}" srcId="{AB0D7BF9-4C2B-4B94-8F54-452241D9F779}" destId="{09DFC533-BE44-4577-9D8D-0531A1D57C31}" srcOrd="0" destOrd="0" parTransId="{7B3DEB4E-A258-431E-9FCE-28DDD7B8CA56}" sibTransId="{2F6388EE-5B58-4887-B0FC-6CFB514FA588}"/>
    <dgm:cxn modelId="{9E36D396-7B01-4859-87C6-3F5680877873}" type="presOf" srcId="{AB0D7BF9-4C2B-4B94-8F54-452241D9F779}" destId="{EB012299-2C23-4BAE-92FD-3CBB7A8A3821}" srcOrd="0" destOrd="0" presId="urn:microsoft.com/office/officeart/2005/8/layout/hierarchy1"/>
    <dgm:cxn modelId="{3B41E769-A688-406E-A533-CE91ED7949D9}" type="presParOf" srcId="{EB012299-2C23-4BAE-92FD-3CBB7A8A3821}" destId="{F9AFB55F-7443-426A-A8AD-30B2EC8D9D0B}" srcOrd="0" destOrd="0" presId="urn:microsoft.com/office/officeart/2005/8/layout/hierarchy1"/>
    <dgm:cxn modelId="{F96F3078-7CC1-43EF-AB7F-FFAC642B6CD4}" type="presParOf" srcId="{F9AFB55F-7443-426A-A8AD-30B2EC8D9D0B}" destId="{474AC1C5-5F2D-4946-9D64-F02696CC6F84}" srcOrd="0" destOrd="0" presId="urn:microsoft.com/office/officeart/2005/8/layout/hierarchy1"/>
    <dgm:cxn modelId="{0FAF8CBE-75B9-406A-B977-8D85075FF0C9}" type="presParOf" srcId="{474AC1C5-5F2D-4946-9D64-F02696CC6F84}" destId="{C912B3C4-A79B-4555-A89B-DBB5C3473B31}" srcOrd="0" destOrd="0" presId="urn:microsoft.com/office/officeart/2005/8/layout/hierarchy1"/>
    <dgm:cxn modelId="{17AC5F2B-431C-47D4-A9CC-1CD012FB64B7}" type="presParOf" srcId="{474AC1C5-5F2D-4946-9D64-F02696CC6F84}" destId="{98B2393D-77C0-4F31-8A47-B030D101A23E}" srcOrd="1" destOrd="0" presId="urn:microsoft.com/office/officeart/2005/8/layout/hierarchy1"/>
    <dgm:cxn modelId="{0DBC2C20-9F5E-4B60-8898-1419C3A1FEC6}" type="presParOf" srcId="{F9AFB55F-7443-426A-A8AD-30B2EC8D9D0B}" destId="{649C6D81-AF2C-41EE-9A7E-C5684BE7D580}" srcOrd="1" destOrd="0" presId="urn:microsoft.com/office/officeart/2005/8/layout/hierarchy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9A4BA8-9CBD-498B-9145-4769577BAE8F}">
      <dsp:nvSpPr>
        <dsp:cNvPr id="0" name=""/>
        <dsp:cNvSpPr/>
      </dsp:nvSpPr>
      <dsp:spPr>
        <a:xfrm>
          <a:off x="3326" y="81064"/>
          <a:ext cx="2374984" cy="1508115"/>
        </a:xfrm>
        <a:prstGeom prst="roundRect">
          <a:avLst>
            <a:gd name="adj" fmla="val 1000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5AEF0333-01FF-4A89-8690-011ADBEF4933}">
      <dsp:nvSpPr>
        <dsp:cNvPr id="0" name=""/>
        <dsp:cNvSpPr/>
      </dsp:nvSpPr>
      <dsp:spPr>
        <a:xfrm>
          <a:off x="267213" y="331757"/>
          <a:ext cx="2374984" cy="1508115"/>
        </a:xfrm>
        <a:prstGeom prst="roundRect">
          <a:avLst>
            <a:gd name="adj" fmla="val 10000"/>
          </a:avLst>
        </a:prstGeom>
        <a:solidFill>
          <a:schemeClr val="lt1">
            <a:alpha val="90000"/>
            <a:hueOff val="0"/>
            <a:satOff val="0"/>
            <a:lumOff val="0"/>
            <a:alphaOff val="0"/>
          </a:schemeClr>
        </a:solidFill>
        <a:ln w="12700"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Reliable Plant / Machinery Lubrication</a:t>
          </a:r>
          <a:endParaRPr lang="en-US" sz="2400" b="0" kern="1200" dirty="0"/>
        </a:p>
      </dsp:txBody>
      <dsp:txXfrm>
        <a:off x="311384" y="375928"/>
        <a:ext cx="2286642" cy="1419773"/>
      </dsp:txXfrm>
    </dsp:sp>
    <dsp:sp modelId="{C912B3C4-A79B-4555-A89B-DBB5C3473B31}">
      <dsp:nvSpPr>
        <dsp:cNvPr id="0" name=""/>
        <dsp:cNvSpPr/>
      </dsp:nvSpPr>
      <dsp:spPr>
        <a:xfrm>
          <a:off x="2906084" y="81064"/>
          <a:ext cx="2374984" cy="1508115"/>
        </a:xfrm>
        <a:prstGeom prst="roundRect">
          <a:avLst>
            <a:gd name="adj" fmla="val 1000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98B2393D-77C0-4F31-8A47-B030D101A23E}">
      <dsp:nvSpPr>
        <dsp:cNvPr id="0" name=""/>
        <dsp:cNvSpPr/>
      </dsp:nvSpPr>
      <dsp:spPr>
        <a:xfrm>
          <a:off x="3169972" y="331757"/>
          <a:ext cx="2374984" cy="1508115"/>
        </a:xfrm>
        <a:prstGeom prst="roundRect">
          <a:avLst>
            <a:gd name="adj" fmla="val 10000"/>
          </a:avLst>
        </a:prstGeom>
        <a:solidFill>
          <a:schemeClr val="lt1">
            <a:alpha val="90000"/>
            <a:hueOff val="0"/>
            <a:satOff val="0"/>
            <a:lumOff val="0"/>
            <a:alphaOff val="0"/>
          </a:schemeClr>
        </a:solidFill>
        <a:ln w="12700"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Vibration Institute</a:t>
          </a:r>
        </a:p>
      </dsp:txBody>
      <dsp:txXfrm>
        <a:off x="3214143" y="375928"/>
        <a:ext cx="2286642" cy="1419773"/>
      </dsp:txXfrm>
    </dsp:sp>
    <dsp:sp modelId="{D619C8E0-0B6B-4C50-B074-17B3DAF200A1}">
      <dsp:nvSpPr>
        <dsp:cNvPr id="0" name=""/>
        <dsp:cNvSpPr/>
      </dsp:nvSpPr>
      <dsp:spPr>
        <a:xfrm>
          <a:off x="5808843" y="81064"/>
          <a:ext cx="2374984" cy="1508115"/>
        </a:xfrm>
        <a:prstGeom prst="roundRect">
          <a:avLst>
            <a:gd name="adj" fmla="val 1000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888D743D-9930-4C34-A338-0E0936B4CA23}">
      <dsp:nvSpPr>
        <dsp:cNvPr id="0" name=""/>
        <dsp:cNvSpPr/>
      </dsp:nvSpPr>
      <dsp:spPr>
        <a:xfrm>
          <a:off x="6072730" y="331757"/>
          <a:ext cx="2374984" cy="1508115"/>
        </a:xfrm>
        <a:prstGeom prst="roundRect">
          <a:avLst>
            <a:gd name="adj" fmla="val 10000"/>
          </a:avLst>
        </a:prstGeom>
        <a:solidFill>
          <a:schemeClr val="lt1">
            <a:alpha val="90000"/>
            <a:hueOff val="0"/>
            <a:satOff val="0"/>
            <a:lumOff val="0"/>
            <a:alphaOff val="0"/>
          </a:schemeClr>
        </a:solidFill>
        <a:ln w="12700"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SMRP</a:t>
          </a:r>
        </a:p>
      </dsp:txBody>
      <dsp:txXfrm>
        <a:off x="6116901" y="375928"/>
        <a:ext cx="2286642" cy="1419773"/>
      </dsp:txXfrm>
    </dsp:sp>
    <dsp:sp modelId="{F86E7184-1CA3-4E62-B330-14E0858AB897}">
      <dsp:nvSpPr>
        <dsp:cNvPr id="0" name=""/>
        <dsp:cNvSpPr/>
      </dsp:nvSpPr>
      <dsp:spPr>
        <a:xfrm>
          <a:off x="8711602" y="81064"/>
          <a:ext cx="2374984" cy="1508115"/>
        </a:xfrm>
        <a:prstGeom prst="roundRect">
          <a:avLst>
            <a:gd name="adj" fmla="val 1000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AE615962-89C7-4DA5-8C8F-27BA056F0F90}">
      <dsp:nvSpPr>
        <dsp:cNvPr id="0" name=""/>
        <dsp:cNvSpPr/>
      </dsp:nvSpPr>
      <dsp:spPr>
        <a:xfrm>
          <a:off x="8975489" y="331757"/>
          <a:ext cx="2374984" cy="1508115"/>
        </a:xfrm>
        <a:prstGeom prst="roundRect">
          <a:avLst>
            <a:gd name="adj" fmla="val 10000"/>
          </a:avLst>
        </a:prstGeom>
        <a:solidFill>
          <a:schemeClr val="lt1">
            <a:alpha val="90000"/>
            <a:hueOff val="0"/>
            <a:satOff val="0"/>
            <a:lumOff val="0"/>
            <a:alphaOff val="0"/>
          </a:schemeClr>
        </a:solidFill>
        <a:ln w="12700"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IMC</a:t>
          </a:r>
        </a:p>
      </dsp:txBody>
      <dsp:txXfrm>
        <a:off x="9019660" y="375928"/>
        <a:ext cx="2286642" cy="14197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12B3C4-A79B-4555-A89B-DBB5C3473B31}">
      <dsp:nvSpPr>
        <dsp:cNvPr id="0" name=""/>
        <dsp:cNvSpPr/>
      </dsp:nvSpPr>
      <dsp:spPr>
        <a:xfrm>
          <a:off x="-136205" y="1293"/>
          <a:ext cx="1785342" cy="1133692"/>
        </a:xfrm>
        <a:prstGeom prst="roundRect">
          <a:avLst>
            <a:gd name="adj" fmla="val 10000"/>
          </a:avLst>
        </a:prstGeom>
        <a:gradFill rotWithShape="0">
          <a:gsLst>
            <a:gs pos="0">
              <a:schemeClr val="lt1">
                <a:hueOff val="0"/>
                <a:satOff val="0"/>
                <a:lumOff val="0"/>
                <a:alphaOff val="0"/>
                <a:tint val="98000"/>
                <a:lumMod val="110000"/>
              </a:schemeClr>
            </a:gs>
            <a:gs pos="84000">
              <a:schemeClr val="lt1">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98B2393D-77C0-4F31-8A47-B030D101A23E}">
      <dsp:nvSpPr>
        <dsp:cNvPr id="0" name=""/>
        <dsp:cNvSpPr/>
      </dsp:nvSpPr>
      <dsp:spPr>
        <a:xfrm>
          <a:off x="62165" y="189746"/>
          <a:ext cx="1785342" cy="1133692"/>
        </a:xfrm>
        <a:prstGeom prst="roundRect">
          <a:avLst>
            <a:gd name="adj" fmla="val 10000"/>
          </a:avLst>
        </a:prstGeom>
        <a:solidFill>
          <a:schemeClr val="dk1">
            <a:alpha val="90000"/>
            <a:tint val="40000"/>
            <a:hueOff val="0"/>
            <a:satOff val="0"/>
            <a:lumOff val="0"/>
            <a:alphaOff val="0"/>
          </a:schemeClr>
        </a:solidFill>
        <a:ln w="12700" cap="rnd"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Dragon Symposium</a:t>
          </a:r>
        </a:p>
      </dsp:txBody>
      <dsp:txXfrm>
        <a:off x="95370" y="222951"/>
        <a:ext cx="1718932" cy="106728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71A072-AB8D-42FF-A2D9-CB92DC039430}" type="datetimeFigureOut">
              <a:rPr lang="en-US" smtClean="0"/>
              <a:t>3/21/2024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B146AD-C186-483F-B1F6-077A216DC565}" type="slidenum">
              <a:rPr lang="en-US" smtClean="0"/>
              <a:t>‹#›</a:t>
            </a:fld>
            <a:endParaRPr lang="en-US"/>
          </a:p>
        </p:txBody>
      </p:sp>
    </p:spTree>
    <p:extLst>
      <p:ext uri="{BB962C8B-B14F-4D97-AF65-F5344CB8AC3E}">
        <p14:creationId xmlns:p14="http://schemas.microsoft.com/office/powerpoint/2010/main" val="486687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eams.microsoft.com/l/meetup-join/19%3ameeting_YjhmZDBlYTktNzZhZi00ZThkLWEzZGMtYzE5OGQ1M2QyMzQ4%40thread.v2/0?context=%7b%22Tid%22%3a%225e2c06fb-18ce-4160-961f-6dd41fd73e3e%22%2c%22Oid%22%3a%221a05b655-99cd-4d4c-bef5-ff0009b4d3d7%22%7d"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Teams meeting link with Courtney: </a:t>
            </a:r>
            <a:r>
              <a:rPr lang="en-US" dirty="0">
                <a:hlinkClick r:id="rId3"/>
              </a:rPr>
              <a:t>Click here to join the meeting</a:t>
            </a:r>
            <a:r>
              <a:rPr lang="en-US" dirty="0"/>
              <a:t> </a:t>
            </a:r>
            <a:endParaRPr lang="en-US"/>
          </a:p>
          <a:p>
            <a:endParaRPr lang="en-US" dirty="0">
              <a:cs typeface="Calibri"/>
            </a:endParaRPr>
          </a:p>
        </p:txBody>
      </p:sp>
      <p:sp>
        <p:nvSpPr>
          <p:cNvPr id="4" name="Slide Number Placeholder 3"/>
          <p:cNvSpPr>
            <a:spLocks noGrp="1"/>
          </p:cNvSpPr>
          <p:nvPr>
            <p:ph type="sldNum" sz="quarter" idx="5"/>
          </p:nvPr>
        </p:nvSpPr>
        <p:spPr/>
        <p:txBody>
          <a:bodyPr/>
          <a:lstStyle/>
          <a:p>
            <a:fld id="{B0B146AD-C186-483F-B1F6-077A216DC565}" type="slidenum">
              <a:rPr lang="en-US" smtClean="0"/>
              <a:t>2</a:t>
            </a:fld>
            <a:endParaRPr lang="en-US"/>
          </a:p>
        </p:txBody>
      </p:sp>
    </p:spTree>
    <p:extLst>
      <p:ext uri="{BB962C8B-B14F-4D97-AF65-F5344CB8AC3E}">
        <p14:creationId xmlns:p14="http://schemas.microsoft.com/office/powerpoint/2010/main" val="5089519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dirty="0"/>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endParaRPr lang="en-US" dirty="0"/>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dirty="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dirty="0"/>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dirty="0"/>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1DFCE73-9800-80EC-A73A-26A2D1895149}"/>
              </a:ext>
            </a:extLst>
          </p:cNvPr>
          <p:cNvSpPr>
            <a:spLocks noGrp="1"/>
          </p:cNvSpPr>
          <p:nvPr>
            <p:ph type="title"/>
          </p:nvPr>
        </p:nvSpPr>
        <p:spPr>
          <a:xfrm>
            <a:off x="322576" y="930756"/>
            <a:ext cx="11450323" cy="544753"/>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E0D820E1-1F13-784B-424D-5B02C011F1B5}"/>
              </a:ext>
            </a:extLst>
          </p:cNvPr>
          <p:cNvSpPr>
            <a:spLocks noGrp="1"/>
          </p:cNvSpPr>
          <p:nvPr>
            <p:ph idx="1"/>
          </p:nvPr>
        </p:nvSpPr>
        <p:spPr>
          <a:xfrm>
            <a:off x="322577" y="2056490"/>
            <a:ext cx="11450323" cy="4096660"/>
          </a:xfrm>
        </p:spPr>
        <p:txBody>
          <a:bodyPr/>
          <a:lstStyle>
            <a:lvl1pPr>
              <a:buClr>
                <a:schemeClr val="bg2"/>
              </a:buClr>
              <a:defRPr/>
            </a:lvl1pPr>
            <a:lvl2pPr>
              <a:buClr>
                <a:schemeClr val="bg2"/>
              </a:buClr>
              <a:defRPr/>
            </a:lvl2pPr>
            <a:lvl3pPr>
              <a:buClr>
                <a:schemeClr val="bg2"/>
              </a:buClr>
              <a:defRPr/>
            </a:lvl3pPr>
            <a:lvl4pPr>
              <a:buClr>
                <a:schemeClr val="bg2"/>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1B843F28-E088-737D-6973-34687AA1E5CA}"/>
              </a:ext>
            </a:extLst>
          </p:cNvPr>
          <p:cNvSpPr>
            <a:spLocks noGrp="1"/>
          </p:cNvSpPr>
          <p:nvPr>
            <p:ph type="body" idx="13"/>
          </p:nvPr>
        </p:nvSpPr>
        <p:spPr>
          <a:xfrm>
            <a:off x="322576" y="1489182"/>
            <a:ext cx="11450324" cy="557784"/>
          </a:xfrm>
        </p:spPr>
        <p:txBody>
          <a:bodyPr anchor="ctr">
            <a:no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Footer Placeholder 4">
            <a:extLst>
              <a:ext uri="{FF2B5EF4-FFF2-40B4-BE49-F238E27FC236}">
                <a16:creationId xmlns:a16="http://schemas.microsoft.com/office/drawing/2014/main" id="{B5EC2907-445C-9814-4F6C-21ECADBCF369}"/>
              </a:ext>
            </a:extLst>
          </p:cNvPr>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Tree>
    <p:extLst>
      <p:ext uri="{BB962C8B-B14F-4D97-AF65-F5344CB8AC3E}">
        <p14:creationId xmlns:p14="http://schemas.microsoft.com/office/powerpoint/2010/main" val="2037576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AC5FAB-7943-1267-68E0-E5CB00C29269}"/>
              </a:ext>
            </a:extLst>
          </p:cNvPr>
          <p:cNvSpPr/>
          <p:nvPr userDrawn="1"/>
        </p:nvSpPr>
        <p:spPr>
          <a:xfrm>
            <a:off x="0" y="-2"/>
            <a:ext cx="12192000" cy="6858001"/>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9F687057-5E5E-6670-9F51-23FBE94296C0}"/>
              </a:ext>
            </a:extLst>
          </p:cNvPr>
          <p:cNvSpPr>
            <a:spLocks noGrp="1"/>
          </p:cNvSpPr>
          <p:nvPr>
            <p:ph type="title" hasCustomPrompt="1"/>
          </p:nvPr>
        </p:nvSpPr>
        <p:spPr>
          <a:xfrm>
            <a:off x="296142" y="2569439"/>
            <a:ext cx="11430264" cy="1024726"/>
          </a:xfrm>
        </p:spPr>
        <p:txBody>
          <a:bodyPr>
            <a:normAutofit/>
          </a:bodyPr>
          <a:lstStyle>
            <a:lvl1pPr>
              <a:defRPr sz="6000">
                <a:solidFill>
                  <a:schemeClr val="bg1"/>
                </a:solidFill>
              </a:defRPr>
            </a:lvl1pPr>
          </a:lstStyle>
          <a:p>
            <a:r>
              <a:rPr lang="en-US"/>
              <a:t>Click to edit Title</a:t>
            </a:r>
          </a:p>
        </p:txBody>
      </p:sp>
      <p:sp>
        <p:nvSpPr>
          <p:cNvPr id="3" name="Footer Placeholder 2">
            <a:extLst>
              <a:ext uri="{FF2B5EF4-FFF2-40B4-BE49-F238E27FC236}">
                <a16:creationId xmlns:a16="http://schemas.microsoft.com/office/drawing/2014/main" id="{097EAF6D-EA60-097B-2F19-64C8226C830A}"/>
              </a:ext>
            </a:extLst>
          </p:cNvPr>
          <p:cNvSpPr>
            <a:spLocks noGrp="1"/>
          </p:cNvSpPr>
          <p:nvPr>
            <p:ph type="ftr" sz="quarter" idx="10"/>
          </p:nvPr>
        </p:nvSpPr>
        <p:spPr/>
        <p:txBody>
          <a:bodyPr/>
          <a:lstStyle/>
          <a:p>
            <a:r>
              <a:rPr lang="en-US"/>
              <a:t>© 2024 Amphenol (Maryland), Inc. Proprietary</a:t>
            </a:r>
          </a:p>
        </p:txBody>
      </p:sp>
      <p:pic>
        <p:nvPicPr>
          <p:cNvPr id="6" name="Picture 5" descr="A gold dragon statue with black background&#10;&#10;Description automatically generated">
            <a:extLst>
              <a:ext uri="{FF2B5EF4-FFF2-40B4-BE49-F238E27FC236}">
                <a16:creationId xmlns:a16="http://schemas.microsoft.com/office/drawing/2014/main" id="{C62F5748-99E6-81E0-3ECC-0463A230D169}"/>
              </a:ext>
            </a:extLst>
          </p:cNvPr>
          <p:cNvPicPr>
            <a:picLocks noChangeAspect="1"/>
          </p:cNvPicPr>
          <p:nvPr userDrawn="1"/>
        </p:nvPicPr>
        <p:blipFill>
          <a:blip r:embed="rId2"/>
          <a:stretch>
            <a:fillRect/>
          </a:stretch>
        </p:blipFill>
        <p:spPr>
          <a:xfrm>
            <a:off x="6677890" y="3617555"/>
            <a:ext cx="5384317" cy="3249681"/>
          </a:xfrm>
          <a:prstGeom prst="rect">
            <a:avLst/>
          </a:prstGeom>
        </p:spPr>
      </p:pic>
      <p:pic>
        <p:nvPicPr>
          <p:cNvPr id="8" name="Picture 7" descr="A black and white logo&#10;&#10;Description automatically generated">
            <a:extLst>
              <a:ext uri="{FF2B5EF4-FFF2-40B4-BE49-F238E27FC236}">
                <a16:creationId xmlns:a16="http://schemas.microsoft.com/office/drawing/2014/main" id="{9243337F-0BCE-F047-C155-DE5F98D6E41D}"/>
              </a:ext>
            </a:extLst>
          </p:cNvPr>
          <p:cNvPicPr>
            <a:picLocks noChangeAspect="1"/>
          </p:cNvPicPr>
          <p:nvPr userDrawn="1"/>
        </p:nvPicPr>
        <p:blipFill>
          <a:blip r:embed="rId3"/>
          <a:stretch>
            <a:fillRect/>
          </a:stretch>
        </p:blipFill>
        <p:spPr>
          <a:xfrm>
            <a:off x="8977745" y="440131"/>
            <a:ext cx="2804391" cy="1189853"/>
          </a:xfrm>
          <a:prstGeom prst="rect">
            <a:avLst/>
          </a:prstGeom>
        </p:spPr>
      </p:pic>
      <p:sp>
        <p:nvSpPr>
          <p:cNvPr id="5" name="Footer Placeholder 4">
            <a:extLst>
              <a:ext uri="{FF2B5EF4-FFF2-40B4-BE49-F238E27FC236}">
                <a16:creationId xmlns:a16="http://schemas.microsoft.com/office/drawing/2014/main" id="{D787BA9B-D00C-3159-4357-BB9419967FC4}"/>
              </a:ext>
            </a:extLst>
          </p:cNvPr>
          <p:cNvSpPr txBox="1">
            <a:spLocks/>
          </p:cNvSpPr>
          <p:nvPr userDrawn="1"/>
        </p:nvSpPr>
        <p:spPr>
          <a:xfrm>
            <a:off x="314614" y="440131"/>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a:solidFill>
                  <a:schemeClr val="bg1"/>
                </a:solidFill>
              </a:rPr>
              <a:t>2024 Dragon Symposium</a:t>
            </a:r>
          </a:p>
        </p:txBody>
      </p:sp>
    </p:spTree>
    <p:extLst>
      <p:ext uri="{BB962C8B-B14F-4D97-AF65-F5344CB8AC3E}">
        <p14:creationId xmlns:p14="http://schemas.microsoft.com/office/powerpoint/2010/main" val="24175304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solidFill>
                  <a:schemeClr val="bg1"/>
                </a:solidFill>
              </a:rPr>
              <a:t>2024 Dragon Symposium  |  agenda</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65" r:id="rId1"/>
    <p:sldLayoutId id="2147483764"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solidFill>
                  <a:schemeClr val="bg1"/>
                </a:solidFill>
              </a:rPr>
              <a:t>2024 Dragon Symposium  |  2024 Marketing</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67" r:id="rId1"/>
    <p:sldLayoutId id="2147483768"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9990682"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solidFill>
                  <a:schemeClr val="bg1"/>
                </a:solidFill>
              </a:rPr>
              <a:t>2024 Dragon Symposium  |  Breakout groups</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70" r:id="rId1"/>
    <p:sldLayoutId id="2147483771"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9990682"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solidFill>
                  <a:schemeClr val="bg1"/>
                </a:solidFill>
              </a:rPr>
              <a:t>2024 Dragon Symposium  |  Meeting wrap-up</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73" r:id="rId1"/>
    <p:sldLayoutId id="2147483774"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9990682"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solidFill>
                  <a:schemeClr val="bg1"/>
                </a:solidFill>
              </a:rPr>
              <a:t>2024 Dragon Symposium  |  Value Proposition</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76" r:id="rId1"/>
    <p:sldLayoutId id="2147483777"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9990682"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solidFill>
                  <a:schemeClr val="bg1"/>
                </a:solidFill>
              </a:rPr>
              <a:t>2024 Dragon Symposium  |  Thank you!</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79" r:id="rId1"/>
    <p:sldLayoutId id="2147483780"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843C1B-339E-AAB0-EBFE-0F7936779337}"/>
              </a:ext>
            </a:extLst>
          </p:cNvPr>
          <p:cNvSpPr/>
          <p:nvPr userDrawn="1"/>
        </p:nvSpPr>
        <p:spPr>
          <a:xfrm>
            <a:off x="0" y="6172200"/>
            <a:ext cx="12192000" cy="6858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14036" y="869951"/>
            <a:ext cx="11430264" cy="1024726"/>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314036" y="2336002"/>
            <a:ext cx="11430264" cy="3607597"/>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33086" y="6346822"/>
            <a:ext cx="3172114" cy="365125"/>
          </a:xfrm>
          <a:prstGeom prst="rect">
            <a:avLst/>
          </a:prstGeom>
        </p:spPr>
        <p:txBody>
          <a:bodyPr vert="horz" lIns="91440" tIns="45720" rIns="91440" bIns="45720" rtlCol="0" anchor="ctr"/>
          <a:lstStyle>
            <a:lvl1pPr algn="l">
              <a:defRPr sz="900" cap="all">
                <a:solidFill>
                  <a:schemeClr val="bg1"/>
                </a:solidFill>
              </a:defRPr>
            </a:lvl1pPr>
          </a:lstStyle>
          <a:p>
            <a:r>
              <a:rPr lang="en-US" dirty="0"/>
              <a:t>© 2024 Amphenol (Maryland), Inc. Proprietary</a:t>
            </a:r>
          </a:p>
        </p:txBody>
      </p:sp>
      <p:sp>
        <p:nvSpPr>
          <p:cNvPr id="9" name="Rectangle 8"/>
          <p:cNvSpPr/>
          <p:nvPr/>
        </p:nvSpPr>
        <p:spPr>
          <a:xfrm>
            <a:off x="446534" y="457200"/>
            <a:ext cx="3703320" cy="94997"/>
          </a:xfrm>
          <a:prstGeom prst="rect">
            <a:avLst/>
          </a:prstGeom>
          <a:solidFill>
            <a:srgbClr val="6D6E71"/>
          </a:solidFill>
          <a:ln>
            <a:solidFill>
              <a:srgbClr val="6D6E71"/>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A7A9AC"/>
          </a:solidFill>
          <a:ln>
            <a:solidFill>
              <a:srgbClr val="A7A9AC"/>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rgbClr val="163E90"/>
          </a:solidFill>
          <a:ln>
            <a:solidFill>
              <a:srgbClr val="163E90"/>
            </a:solid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DA72532-3E8B-C441-8517-E5442FF657D2}"/>
              </a:ext>
            </a:extLst>
          </p:cNvPr>
          <p:cNvSpPr/>
          <p:nvPr userDrawn="1"/>
        </p:nvSpPr>
        <p:spPr>
          <a:xfrm>
            <a:off x="0" y="-1"/>
            <a:ext cx="12192000" cy="914400"/>
          </a:xfrm>
          <a:prstGeom prst="rect">
            <a:avLst/>
          </a:prstGeom>
          <a:solidFill>
            <a:schemeClr val="accent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ack and white logo&#10;&#10;Description automatically generated">
            <a:extLst>
              <a:ext uri="{FF2B5EF4-FFF2-40B4-BE49-F238E27FC236}">
                <a16:creationId xmlns:a16="http://schemas.microsoft.com/office/drawing/2014/main" id="{83CD6219-DDE9-D152-C75C-D86D0B4F2AE0}"/>
              </a:ext>
            </a:extLst>
          </p:cNvPr>
          <p:cNvPicPr>
            <a:picLocks noChangeAspect="1"/>
          </p:cNvPicPr>
          <p:nvPr userDrawn="1"/>
        </p:nvPicPr>
        <p:blipFill>
          <a:blip r:embed="rId4"/>
          <a:stretch>
            <a:fillRect/>
          </a:stretch>
        </p:blipFill>
        <p:spPr>
          <a:xfrm>
            <a:off x="10217146" y="6258766"/>
            <a:ext cx="1555754" cy="508597"/>
          </a:xfrm>
          <a:prstGeom prst="rect">
            <a:avLst/>
          </a:prstGeom>
        </p:spPr>
      </p:pic>
      <p:pic>
        <p:nvPicPr>
          <p:cNvPr id="24" name="Picture 23" descr="A gold dragon statue with black background&#10;&#10;Description automatically generated">
            <a:extLst>
              <a:ext uri="{FF2B5EF4-FFF2-40B4-BE49-F238E27FC236}">
                <a16:creationId xmlns:a16="http://schemas.microsoft.com/office/drawing/2014/main" id="{83584320-582E-6477-0AF6-1C9FD0718A7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304718" y="0"/>
            <a:ext cx="1515047" cy="914400"/>
          </a:xfrm>
          <a:prstGeom prst="rect">
            <a:avLst/>
          </a:prstGeom>
        </p:spPr>
      </p:pic>
      <p:sp>
        <p:nvSpPr>
          <p:cNvPr id="6" name="Footer Placeholder 4">
            <a:extLst>
              <a:ext uri="{FF2B5EF4-FFF2-40B4-BE49-F238E27FC236}">
                <a16:creationId xmlns:a16="http://schemas.microsoft.com/office/drawing/2014/main" id="{3A8821B0-9155-4BCE-A57C-511993FAC642}"/>
              </a:ext>
            </a:extLst>
          </p:cNvPr>
          <p:cNvSpPr txBox="1">
            <a:spLocks/>
          </p:cNvSpPr>
          <p:nvPr userDrawn="1"/>
        </p:nvSpPr>
        <p:spPr>
          <a:xfrm>
            <a:off x="314036" y="271080"/>
            <a:ext cx="8962423"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cap="all">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dirty="0">
                <a:solidFill>
                  <a:schemeClr val="bg1"/>
                </a:solidFill>
              </a:rPr>
              <a:t>2024 Dragon Symposium  |  Marketing</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82" r:id="rId1"/>
    <p:sldLayoutId id="2147483783" r:id="rId2"/>
  </p:sldLayoutIdLst>
  <p:hf hdr="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64" userDrawn="1">
          <p15:clr>
            <a:srgbClr val="F26B43"/>
          </p15:clr>
        </p15:guide>
        <p15:guide id="3" pos="741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onta.cc/49v6QoG" TargetMode="External"/><Relationship Id="rId2" Type="http://schemas.openxmlformats.org/officeDocument/2006/relationships/hyperlink" Target="https://conta.cc/3uadQYT"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8" Type="http://schemas.openxmlformats.org/officeDocument/2006/relationships/hyperlink" Target="https://tps.tamu.edu/" TargetMode="External"/><Relationship Id="rId13" Type="http://schemas.openxmlformats.org/officeDocument/2006/relationships/hyperlink" Target="https://www.expobeds.com/event/sps" TargetMode="External"/><Relationship Id="rId3" Type="http://schemas.openxmlformats.org/officeDocument/2006/relationships/hyperlink" Target="https://spsinchina.cn.messefrankfurt.com/guangzhou/en.html" TargetMode="External"/><Relationship Id="rId7" Type="http://schemas.openxmlformats.org/officeDocument/2006/relationships/hyperlink" Target="https://www.vi-institute.org/viatc2024-conference/" TargetMode="External"/><Relationship Id="rId12" Type="http://schemas.openxmlformats.org/officeDocument/2006/relationships/hyperlink" Target="https://www.rockwellautomation.com/en-us/company/events/in-person-events/automation-fair.html" TargetMode="External"/><Relationship Id="rId2" Type="http://schemas.openxmlformats.org/officeDocument/2006/relationships/hyperlink" Target="https://www.powergen.com/" TargetMode="External"/><Relationship Id="rId1" Type="http://schemas.openxmlformats.org/officeDocument/2006/relationships/slideLayout" Target="../slideLayouts/slideLayout14.xml"/><Relationship Id="rId6" Type="http://schemas.openxmlformats.org/officeDocument/2006/relationships/hyperlink" Target="https://www.jma.or.jp/mente/index.html" TargetMode="External"/><Relationship Id="rId11" Type="http://schemas.openxmlformats.org/officeDocument/2006/relationships/hyperlink" Target="https://electronica.de/en/trade-fair/" TargetMode="External"/><Relationship Id="rId5" Type="http://schemas.openxmlformats.org/officeDocument/2006/relationships/hyperlink" Target="https://conference.reliableplant.com/" TargetMode="External"/><Relationship Id="rId10" Type="http://schemas.openxmlformats.org/officeDocument/2006/relationships/hyperlink" Target="https://marticme.com/" TargetMode="External"/><Relationship Id="rId4" Type="http://schemas.openxmlformats.org/officeDocument/2006/relationships/hyperlink" Target="https://www.mobiusconnectconference.com/united-kingdom-2021/uk-2024/" TargetMode="External"/><Relationship Id="rId9" Type="http://schemas.openxmlformats.org/officeDocument/2006/relationships/hyperlink" Target="http://smrp.org/Events/30th-Annual-Conferenc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jpeg"/><Relationship Id="rId14"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380F29-2FB5-52EF-436A-6595A13A901C}"/>
              </a:ext>
            </a:extLst>
          </p:cNvPr>
          <p:cNvSpPr>
            <a:spLocks noGrp="1"/>
          </p:cNvSpPr>
          <p:nvPr>
            <p:ph type="title"/>
          </p:nvPr>
        </p:nvSpPr>
        <p:spPr/>
        <p:txBody>
          <a:bodyPr/>
          <a:lstStyle/>
          <a:p>
            <a:r>
              <a:rPr lang="en-US"/>
              <a:t>Welcome</a:t>
            </a:r>
          </a:p>
        </p:txBody>
      </p:sp>
      <p:sp>
        <p:nvSpPr>
          <p:cNvPr id="5" name="Footer Placeholder 4">
            <a:extLst>
              <a:ext uri="{FF2B5EF4-FFF2-40B4-BE49-F238E27FC236}">
                <a16:creationId xmlns:a16="http://schemas.microsoft.com/office/drawing/2014/main" id="{C28EBDC7-FE32-B753-8F5D-6AE48DC6D1DE}"/>
              </a:ext>
            </a:extLst>
          </p:cNvPr>
          <p:cNvSpPr>
            <a:spLocks noGrp="1"/>
          </p:cNvSpPr>
          <p:nvPr>
            <p:ph type="ftr" sz="quarter" idx="10"/>
          </p:nvPr>
        </p:nvSpPr>
        <p:spPr/>
        <p:txBody>
          <a:bodyPr/>
          <a:lstStyle/>
          <a:p>
            <a:r>
              <a:rPr lang="en-US"/>
              <a:t>© 2024 Amphenol (Maryland), Inc. Proprietary</a:t>
            </a:r>
          </a:p>
        </p:txBody>
      </p:sp>
    </p:spTree>
    <p:extLst>
      <p:ext uri="{BB962C8B-B14F-4D97-AF65-F5344CB8AC3E}">
        <p14:creationId xmlns:p14="http://schemas.microsoft.com/office/powerpoint/2010/main" val="206488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E40A8-BC52-EB37-E1F6-BB6B8CC1CECB}"/>
              </a:ext>
            </a:extLst>
          </p:cNvPr>
          <p:cNvSpPr>
            <a:spLocks noGrp="1"/>
          </p:cNvSpPr>
          <p:nvPr>
            <p:ph type="title"/>
          </p:nvPr>
        </p:nvSpPr>
        <p:spPr/>
        <p:txBody>
          <a:bodyPr/>
          <a:lstStyle/>
          <a:p>
            <a:r>
              <a:rPr lang="en-US" dirty="0"/>
              <a:t>Email marketing</a:t>
            </a:r>
          </a:p>
        </p:txBody>
      </p:sp>
      <p:sp>
        <p:nvSpPr>
          <p:cNvPr id="3" name="Content Placeholder 2">
            <a:extLst>
              <a:ext uri="{FF2B5EF4-FFF2-40B4-BE49-F238E27FC236}">
                <a16:creationId xmlns:a16="http://schemas.microsoft.com/office/drawing/2014/main" id="{62741CB6-F832-B89C-5124-A13212F05BF7}"/>
              </a:ext>
            </a:extLst>
          </p:cNvPr>
          <p:cNvSpPr>
            <a:spLocks noGrp="1"/>
          </p:cNvSpPr>
          <p:nvPr>
            <p:ph idx="1"/>
          </p:nvPr>
        </p:nvSpPr>
        <p:spPr>
          <a:xfrm>
            <a:off x="322577" y="2056490"/>
            <a:ext cx="5773423" cy="4096660"/>
          </a:xfrm>
        </p:spPr>
        <p:txBody>
          <a:bodyPr/>
          <a:lstStyle/>
          <a:p>
            <a:r>
              <a:rPr lang="en-US" dirty="0"/>
              <a:t>January: </a:t>
            </a:r>
            <a:r>
              <a:rPr lang="en-US" dirty="0">
                <a:solidFill>
                  <a:schemeClr val="tx2"/>
                </a:solidFill>
                <a:hlinkClick r:id="rId2">
                  <a:extLst>
                    <a:ext uri="{A12FA001-AC4F-418D-AE19-62706E023703}">
                      <ahyp:hlinkClr xmlns:ahyp="http://schemas.microsoft.com/office/drawing/2018/hyperlinkcolor" val="tx"/>
                    </a:ext>
                  </a:extLst>
                </a:hlinkClick>
              </a:rPr>
              <a:t>H23 hydrophones</a:t>
            </a:r>
            <a:r>
              <a:rPr lang="en-US" dirty="0"/>
              <a:t>, &gt;1000 opens</a:t>
            </a:r>
          </a:p>
          <a:p>
            <a:r>
              <a:rPr lang="en-US" dirty="0"/>
              <a:t>February: </a:t>
            </a:r>
            <a:r>
              <a:rPr lang="en-US" dirty="0">
                <a:solidFill>
                  <a:schemeClr val="tx2"/>
                </a:solidFill>
                <a:hlinkClick r:id="rId3">
                  <a:extLst>
                    <a:ext uri="{A12FA001-AC4F-418D-AE19-62706E023703}">
                      <ahyp:hlinkClr xmlns:ahyp="http://schemas.microsoft.com/office/drawing/2018/hyperlinkcolor" val="tx"/>
                    </a:ext>
                  </a:extLst>
                </a:hlinkClick>
              </a:rPr>
              <a:t>PCC420s</a:t>
            </a:r>
            <a:r>
              <a:rPr lang="en-US" dirty="0"/>
              <a:t>, &gt;1300 opens</a:t>
            </a:r>
          </a:p>
          <a:p>
            <a:r>
              <a:rPr lang="en-US" dirty="0"/>
              <a:t>March: Webinar</a:t>
            </a:r>
          </a:p>
          <a:p>
            <a:r>
              <a:rPr lang="en-US" dirty="0"/>
              <a:t>April: Ultrasound</a:t>
            </a:r>
          </a:p>
          <a:p>
            <a:r>
              <a:rPr lang="en-US" dirty="0"/>
              <a:t>May: CBM</a:t>
            </a:r>
          </a:p>
          <a:p>
            <a:r>
              <a:rPr lang="en-US" dirty="0"/>
              <a:t>June: Ultrasound</a:t>
            </a:r>
          </a:p>
        </p:txBody>
      </p:sp>
      <p:sp>
        <p:nvSpPr>
          <p:cNvPr id="4" name="Text Placeholder 3">
            <a:extLst>
              <a:ext uri="{FF2B5EF4-FFF2-40B4-BE49-F238E27FC236}">
                <a16:creationId xmlns:a16="http://schemas.microsoft.com/office/drawing/2014/main" id="{B5E15F1F-57D9-A1B3-266D-0D474F7758FF}"/>
              </a:ext>
            </a:extLst>
          </p:cNvPr>
          <p:cNvSpPr>
            <a:spLocks noGrp="1"/>
          </p:cNvSpPr>
          <p:nvPr>
            <p:ph type="body" idx="13"/>
          </p:nvPr>
        </p:nvSpPr>
        <p:spPr/>
        <p:txBody>
          <a:bodyPr/>
          <a:lstStyle/>
          <a:p>
            <a:r>
              <a:rPr lang="en-US" dirty="0"/>
              <a:t>2024 blast schedule</a:t>
            </a:r>
          </a:p>
        </p:txBody>
      </p:sp>
      <p:sp>
        <p:nvSpPr>
          <p:cNvPr id="5" name="Footer Placeholder 4">
            <a:extLst>
              <a:ext uri="{FF2B5EF4-FFF2-40B4-BE49-F238E27FC236}">
                <a16:creationId xmlns:a16="http://schemas.microsoft.com/office/drawing/2014/main" id="{5B01D95F-BBDD-092E-0D59-4C5B285C6BCD}"/>
              </a:ext>
            </a:extLst>
          </p:cNvPr>
          <p:cNvSpPr>
            <a:spLocks noGrp="1"/>
          </p:cNvSpPr>
          <p:nvPr>
            <p:ph type="ftr" sz="quarter" idx="3"/>
          </p:nvPr>
        </p:nvSpPr>
        <p:spPr/>
        <p:txBody>
          <a:bodyPr/>
          <a:lstStyle/>
          <a:p>
            <a:r>
              <a:rPr lang="en-US"/>
              <a:t>© 2024 Amphenol (Maryland), Inc. Proprietary</a:t>
            </a:r>
            <a:endParaRPr lang="en-US" dirty="0"/>
          </a:p>
        </p:txBody>
      </p:sp>
      <p:sp>
        <p:nvSpPr>
          <p:cNvPr id="6" name="Content Placeholder 2">
            <a:extLst>
              <a:ext uri="{FF2B5EF4-FFF2-40B4-BE49-F238E27FC236}">
                <a16:creationId xmlns:a16="http://schemas.microsoft.com/office/drawing/2014/main" id="{20B125FA-0684-23C5-9AB6-85B23F8CAC98}"/>
              </a:ext>
            </a:extLst>
          </p:cNvPr>
          <p:cNvSpPr txBox="1">
            <a:spLocks/>
          </p:cNvSpPr>
          <p:nvPr/>
        </p:nvSpPr>
        <p:spPr>
          <a:xfrm>
            <a:off x="6096000" y="2066014"/>
            <a:ext cx="5773423" cy="4096660"/>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bg2"/>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bg2"/>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dirty="0"/>
              <a:t>July: T&amp;M</a:t>
            </a:r>
          </a:p>
          <a:p>
            <a:r>
              <a:rPr lang="en-US" dirty="0"/>
              <a:t>August: CBM</a:t>
            </a:r>
          </a:p>
          <a:p>
            <a:r>
              <a:rPr lang="en-US" dirty="0"/>
              <a:t>September	: IIoT</a:t>
            </a:r>
          </a:p>
          <a:p>
            <a:r>
              <a:rPr lang="en-US" dirty="0"/>
              <a:t>October: Value proposition</a:t>
            </a:r>
          </a:p>
          <a:p>
            <a:r>
              <a:rPr lang="en-US" dirty="0"/>
              <a:t>November: Ultrasound + CBM</a:t>
            </a:r>
          </a:p>
          <a:p>
            <a:r>
              <a:rPr lang="en-US" dirty="0"/>
              <a:t>December: IIoT</a:t>
            </a:r>
          </a:p>
        </p:txBody>
      </p:sp>
    </p:spTree>
    <p:extLst>
      <p:ext uri="{BB962C8B-B14F-4D97-AF65-F5344CB8AC3E}">
        <p14:creationId xmlns:p14="http://schemas.microsoft.com/office/powerpoint/2010/main" val="1509118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35236-5F64-A275-F554-0136CD877D45}"/>
              </a:ext>
            </a:extLst>
          </p:cNvPr>
          <p:cNvSpPr>
            <a:spLocks noGrp="1"/>
          </p:cNvSpPr>
          <p:nvPr>
            <p:ph type="title"/>
          </p:nvPr>
        </p:nvSpPr>
        <p:spPr/>
        <p:txBody>
          <a:bodyPr/>
          <a:lstStyle/>
          <a:p>
            <a:r>
              <a:rPr lang="en-US" dirty="0"/>
              <a:t>Advertising</a:t>
            </a:r>
          </a:p>
        </p:txBody>
      </p:sp>
      <p:sp>
        <p:nvSpPr>
          <p:cNvPr id="3" name="Content Placeholder 2">
            <a:extLst>
              <a:ext uri="{FF2B5EF4-FFF2-40B4-BE49-F238E27FC236}">
                <a16:creationId xmlns:a16="http://schemas.microsoft.com/office/drawing/2014/main" id="{B07EA184-B4B0-1183-CE56-73ABA06EB72F}"/>
              </a:ext>
            </a:extLst>
          </p:cNvPr>
          <p:cNvSpPr>
            <a:spLocks noGrp="1"/>
          </p:cNvSpPr>
          <p:nvPr>
            <p:ph idx="1"/>
          </p:nvPr>
        </p:nvSpPr>
        <p:spPr>
          <a:xfrm>
            <a:off x="322577" y="2445026"/>
            <a:ext cx="11450323" cy="3708124"/>
          </a:xfrm>
        </p:spPr>
        <p:txBody>
          <a:bodyPr/>
          <a:lstStyle/>
          <a:p>
            <a:r>
              <a:rPr lang="en-US" dirty="0"/>
              <a:t>End user focused site with extensive reach, trust, existing Wilcoxon presence</a:t>
            </a:r>
          </a:p>
          <a:p>
            <a:r>
              <a:rPr lang="en-US" dirty="0"/>
              <a:t>Lead generation and thought leadership for new and existing markets</a:t>
            </a:r>
          </a:p>
          <a:p>
            <a:pPr lvl="1"/>
            <a:r>
              <a:rPr lang="en-US" dirty="0"/>
              <a:t>Webinars currently 200+ registrations, 150+ new subscribers, regional lead distribution</a:t>
            </a:r>
          </a:p>
          <a:p>
            <a:r>
              <a:rPr lang="en-US" dirty="0"/>
              <a:t>Sample schedule above – topics will align with appropriate campaigns:</a:t>
            </a:r>
          </a:p>
          <a:p>
            <a:pPr lvl="1"/>
            <a:r>
              <a:rPr lang="en-US" dirty="0"/>
              <a:t>Vibration CBM and PM</a:t>
            </a:r>
          </a:p>
          <a:p>
            <a:pPr lvl="1"/>
            <a:r>
              <a:rPr lang="en-US" dirty="0"/>
              <a:t>Ultrasound</a:t>
            </a:r>
          </a:p>
          <a:p>
            <a:pPr lvl="1"/>
            <a:r>
              <a:rPr lang="en-US" dirty="0"/>
              <a:t>Gateway</a:t>
            </a:r>
          </a:p>
          <a:p>
            <a:pPr lvl="1"/>
            <a:r>
              <a:rPr lang="en-US" dirty="0"/>
              <a:t>Company branding and messaging</a:t>
            </a:r>
          </a:p>
          <a:p>
            <a:r>
              <a:rPr lang="en-US" dirty="0"/>
              <a:t>End user focus not ideal for LVEP</a:t>
            </a:r>
          </a:p>
        </p:txBody>
      </p:sp>
      <p:sp>
        <p:nvSpPr>
          <p:cNvPr id="4" name="Text Placeholder 3">
            <a:extLst>
              <a:ext uri="{FF2B5EF4-FFF2-40B4-BE49-F238E27FC236}">
                <a16:creationId xmlns:a16="http://schemas.microsoft.com/office/drawing/2014/main" id="{D96718F4-37FD-4BFB-F9C0-21B8B65DE9A5}"/>
              </a:ext>
            </a:extLst>
          </p:cNvPr>
          <p:cNvSpPr>
            <a:spLocks noGrp="1"/>
          </p:cNvSpPr>
          <p:nvPr>
            <p:ph type="body" idx="13"/>
          </p:nvPr>
        </p:nvSpPr>
        <p:spPr/>
        <p:txBody>
          <a:bodyPr/>
          <a:lstStyle/>
          <a:p>
            <a:r>
              <a:rPr lang="en-US" dirty="0"/>
              <a:t>Continuing partnership with CBM Connect</a:t>
            </a:r>
          </a:p>
        </p:txBody>
      </p:sp>
      <p:sp>
        <p:nvSpPr>
          <p:cNvPr id="5" name="Footer Placeholder 4">
            <a:extLst>
              <a:ext uri="{FF2B5EF4-FFF2-40B4-BE49-F238E27FC236}">
                <a16:creationId xmlns:a16="http://schemas.microsoft.com/office/drawing/2014/main" id="{5D0256D6-565E-A5B8-0114-20B7F86E1C35}"/>
              </a:ext>
            </a:extLst>
          </p:cNvPr>
          <p:cNvSpPr>
            <a:spLocks noGrp="1"/>
          </p:cNvSpPr>
          <p:nvPr>
            <p:ph type="ftr" sz="quarter" idx="3"/>
          </p:nvPr>
        </p:nvSpPr>
        <p:spPr/>
        <p:txBody>
          <a:bodyPr/>
          <a:lstStyle/>
          <a:p>
            <a:r>
              <a:rPr lang="en-US"/>
              <a:t>© 2024 Amphenol (Maryland), Inc. Proprietary</a:t>
            </a:r>
            <a:endParaRPr lang="en-US" dirty="0"/>
          </a:p>
        </p:txBody>
      </p:sp>
      <p:graphicFrame>
        <p:nvGraphicFramePr>
          <p:cNvPr id="6" name="Table 5">
            <a:extLst>
              <a:ext uri="{FF2B5EF4-FFF2-40B4-BE49-F238E27FC236}">
                <a16:creationId xmlns:a16="http://schemas.microsoft.com/office/drawing/2014/main" id="{7F2AABC4-DDCA-D901-AE89-10162A969126}"/>
              </a:ext>
            </a:extLst>
          </p:cNvPr>
          <p:cNvGraphicFramePr>
            <a:graphicFrameLocks noGrp="1"/>
          </p:cNvGraphicFramePr>
          <p:nvPr/>
        </p:nvGraphicFramePr>
        <p:xfrm>
          <a:off x="447677" y="2056490"/>
          <a:ext cx="11325223" cy="188560"/>
        </p:xfrm>
        <a:graphic>
          <a:graphicData uri="http://schemas.openxmlformats.org/drawingml/2006/table">
            <a:tbl>
              <a:tblPr/>
              <a:tblGrid>
                <a:gridCol w="1469155">
                  <a:extLst>
                    <a:ext uri="{9D8B030D-6E8A-4147-A177-3AD203B41FA5}">
                      <a16:colId xmlns:a16="http://schemas.microsoft.com/office/drawing/2014/main" val="1352741599"/>
                    </a:ext>
                  </a:extLst>
                </a:gridCol>
                <a:gridCol w="821339">
                  <a:extLst>
                    <a:ext uri="{9D8B030D-6E8A-4147-A177-3AD203B41FA5}">
                      <a16:colId xmlns:a16="http://schemas.microsoft.com/office/drawing/2014/main" val="298141497"/>
                    </a:ext>
                  </a:extLst>
                </a:gridCol>
                <a:gridCol w="821339">
                  <a:extLst>
                    <a:ext uri="{9D8B030D-6E8A-4147-A177-3AD203B41FA5}">
                      <a16:colId xmlns:a16="http://schemas.microsoft.com/office/drawing/2014/main" val="3307009019"/>
                    </a:ext>
                  </a:extLst>
                </a:gridCol>
                <a:gridCol w="821339">
                  <a:extLst>
                    <a:ext uri="{9D8B030D-6E8A-4147-A177-3AD203B41FA5}">
                      <a16:colId xmlns:a16="http://schemas.microsoft.com/office/drawing/2014/main" val="2119309257"/>
                    </a:ext>
                  </a:extLst>
                </a:gridCol>
                <a:gridCol w="821339">
                  <a:extLst>
                    <a:ext uri="{9D8B030D-6E8A-4147-A177-3AD203B41FA5}">
                      <a16:colId xmlns:a16="http://schemas.microsoft.com/office/drawing/2014/main" val="102866562"/>
                    </a:ext>
                  </a:extLst>
                </a:gridCol>
                <a:gridCol w="821339">
                  <a:extLst>
                    <a:ext uri="{9D8B030D-6E8A-4147-A177-3AD203B41FA5}">
                      <a16:colId xmlns:a16="http://schemas.microsoft.com/office/drawing/2014/main" val="1408231052"/>
                    </a:ext>
                  </a:extLst>
                </a:gridCol>
                <a:gridCol w="821339">
                  <a:extLst>
                    <a:ext uri="{9D8B030D-6E8A-4147-A177-3AD203B41FA5}">
                      <a16:colId xmlns:a16="http://schemas.microsoft.com/office/drawing/2014/main" val="2487477673"/>
                    </a:ext>
                  </a:extLst>
                </a:gridCol>
                <a:gridCol w="821339">
                  <a:extLst>
                    <a:ext uri="{9D8B030D-6E8A-4147-A177-3AD203B41FA5}">
                      <a16:colId xmlns:a16="http://schemas.microsoft.com/office/drawing/2014/main" val="1175104092"/>
                    </a:ext>
                  </a:extLst>
                </a:gridCol>
                <a:gridCol w="821339">
                  <a:extLst>
                    <a:ext uri="{9D8B030D-6E8A-4147-A177-3AD203B41FA5}">
                      <a16:colId xmlns:a16="http://schemas.microsoft.com/office/drawing/2014/main" val="821256181"/>
                    </a:ext>
                  </a:extLst>
                </a:gridCol>
                <a:gridCol w="821339">
                  <a:extLst>
                    <a:ext uri="{9D8B030D-6E8A-4147-A177-3AD203B41FA5}">
                      <a16:colId xmlns:a16="http://schemas.microsoft.com/office/drawing/2014/main" val="2037947170"/>
                    </a:ext>
                  </a:extLst>
                </a:gridCol>
                <a:gridCol w="821339">
                  <a:extLst>
                    <a:ext uri="{9D8B030D-6E8A-4147-A177-3AD203B41FA5}">
                      <a16:colId xmlns:a16="http://schemas.microsoft.com/office/drawing/2014/main" val="568629031"/>
                    </a:ext>
                  </a:extLst>
                </a:gridCol>
                <a:gridCol w="821339">
                  <a:extLst>
                    <a:ext uri="{9D8B030D-6E8A-4147-A177-3AD203B41FA5}">
                      <a16:colId xmlns:a16="http://schemas.microsoft.com/office/drawing/2014/main" val="157988991"/>
                    </a:ext>
                  </a:extLst>
                </a:gridCol>
                <a:gridCol w="821339">
                  <a:extLst>
                    <a:ext uri="{9D8B030D-6E8A-4147-A177-3AD203B41FA5}">
                      <a16:colId xmlns:a16="http://schemas.microsoft.com/office/drawing/2014/main" val="2940415757"/>
                    </a:ext>
                  </a:extLst>
                </a:gridCol>
              </a:tblGrid>
              <a:tr h="188560">
                <a:tc>
                  <a:txBody>
                    <a:bodyPr/>
                    <a:lstStyle/>
                    <a:p>
                      <a:pPr algn="l" fontAlgn="b"/>
                      <a:r>
                        <a:rPr lang="en-US" sz="900" b="0" i="0" u="none" strike="noStrike">
                          <a:solidFill>
                            <a:srgbClr val="000000"/>
                          </a:solidFill>
                          <a:effectLst/>
                          <a:latin typeface="Arial" panose="020B0604020202020204" pitchFamily="34" charset="0"/>
                        </a:rPr>
                        <a:t>CBM Connect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2min Tip</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5min Fact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0" i="0" u="none" strike="noStrike">
                          <a:solidFill>
                            <a:srgbClr val="000000"/>
                          </a:solidFill>
                          <a:effectLst/>
                          <a:latin typeface="Arial" panose="020B0604020202020204" pitchFamily="34" charset="0"/>
                        </a:rPr>
                        <a:t>2min Tip</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5min Fact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SME interview</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dirty="0">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6207086"/>
                  </a:ext>
                </a:extLst>
              </a:tr>
            </a:tbl>
          </a:graphicData>
        </a:graphic>
      </p:graphicFrame>
    </p:spTree>
    <p:extLst>
      <p:ext uri="{BB962C8B-B14F-4D97-AF65-F5344CB8AC3E}">
        <p14:creationId xmlns:p14="http://schemas.microsoft.com/office/powerpoint/2010/main" val="501962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00218-0A5C-F775-1543-8980967A4D48}"/>
              </a:ext>
            </a:extLst>
          </p:cNvPr>
          <p:cNvSpPr>
            <a:spLocks noGrp="1"/>
          </p:cNvSpPr>
          <p:nvPr>
            <p:ph type="title"/>
          </p:nvPr>
        </p:nvSpPr>
        <p:spPr/>
        <p:txBody>
          <a:bodyPr/>
          <a:lstStyle/>
          <a:p>
            <a:r>
              <a:rPr lang="en-US" dirty="0"/>
              <a:t>Advertising</a:t>
            </a:r>
          </a:p>
        </p:txBody>
      </p:sp>
      <p:sp>
        <p:nvSpPr>
          <p:cNvPr id="3" name="Content Placeholder 2">
            <a:extLst>
              <a:ext uri="{FF2B5EF4-FFF2-40B4-BE49-F238E27FC236}">
                <a16:creationId xmlns:a16="http://schemas.microsoft.com/office/drawing/2014/main" id="{7CA7837D-0EF5-9290-57B7-DE8028CD99BD}"/>
              </a:ext>
            </a:extLst>
          </p:cNvPr>
          <p:cNvSpPr>
            <a:spLocks noGrp="1"/>
          </p:cNvSpPr>
          <p:nvPr>
            <p:ph idx="1"/>
          </p:nvPr>
        </p:nvSpPr>
        <p:spPr>
          <a:xfrm>
            <a:off x="322577" y="3491114"/>
            <a:ext cx="11450323" cy="2662036"/>
          </a:xfrm>
        </p:spPr>
        <p:txBody>
          <a:bodyPr/>
          <a:lstStyle/>
          <a:p>
            <a:r>
              <a:rPr lang="en-US" dirty="0"/>
              <a:t>Expanding audience for our core CBM / PM users and new products</a:t>
            </a:r>
          </a:p>
          <a:p>
            <a:pPr lvl="1"/>
            <a:r>
              <a:rPr lang="en-US" dirty="0"/>
              <a:t>Tech Briefs - LVEP</a:t>
            </a:r>
          </a:p>
          <a:p>
            <a:pPr lvl="1"/>
            <a:r>
              <a:rPr lang="en-US" dirty="0"/>
              <a:t>Global Spec – all, videos for LVEP and H23</a:t>
            </a:r>
          </a:p>
        </p:txBody>
      </p:sp>
      <p:sp>
        <p:nvSpPr>
          <p:cNvPr id="4" name="Text Placeholder 3">
            <a:extLst>
              <a:ext uri="{FF2B5EF4-FFF2-40B4-BE49-F238E27FC236}">
                <a16:creationId xmlns:a16="http://schemas.microsoft.com/office/drawing/2014/main" id="{A51F2FCA-191E-BBE0-663B-4E27DB17EEF2}"/>
              </a:ext>
            </a:extLst>
          </p:cNvPr>
          <p:cNvSpPr>
            <a:spLocks noGrp="1"/>
          </p:cNvSpPr>
          <p:nvPr>
            <p:ph type="body" idx="13"/>
          </p:nvPr>
        </p:nvSpPr>
        <p:spPr/>
        <p:txBody>
          <a:bodyPr/>
          <a:lstStyle/>
          <a:p>
            <a:r>
              <a:rPr lang="en-US" dirty="0"/>
              <a:t>Diversifying our reach</a:t>
            </a:r>
          </a:p>
        </p:txBody>
      </p:sp>
      <p:sp>
        <p:nvSpPr>
          <p:cNvPr id="5" name="Footer Placeholder 4">
            <a:extLst>
              <a:ext uri="{FF2B5EF4-FFF2-40B4-BE49-F238E27FC236}">
                <a16:creationId xmlns:a16="http://schemas.microsoft.com/office/drawing/2014/main" id="{C8C21AFE-089F-1CF0-7C3C-9B391D32DD50}"/>
              </a:ext>
            </a:extLst>
          </p:cNvPr>
          <p:cNvSpPr>
            <a:spLocks noGrp="1"/>
          </p:cNvSpPr>
          <p:nvPr>
            <p:ph type="ftr" sz="quarter" idx="3"/>
          </p:nvPr>
        </p:nvSpPr>
        <p:spPr/>
        <p:txBody>
          <a:bodyPr/>
          <a:lstStyle/>
          <a:p>
            <a:r>
              <a:rPr lang="en-US"/>
              <a:t>© 2024 Amphenol (Maryland), Inc. Proprietary</a:t>
            </a:r>
            <a:endParaRPr lang="en-US" dirty="0"/>
          </a:p>
        </p:txBody>
      </p:sp>
      <p:graphicFrame>
        <p:nvGraphicFramePr>
          <p:cNvPr id="6" name="Table 5">
            <a:extLst>
              <a:ext uri="{FF2B5EF4-FFF2-40B4-BE49-F238E27FC236}">
                <a16:creationId xmlns:a16="http://schemas.microsoft.com/office/drawing/2014/main" id="{EF514783-0F3E-FA5B-3D6A-4E51F51ECCCD}"/>
              </a:ext>
            </a:extLst>
          </p:cNvPr>
          <p:cNvGraphicFramePr>
            <a:graphicFrameLocks noGrp="1"/>
          </p:cNvGraphicFramePr>
          <p:nvPr/>
        </p:nvGraphicFramePr>
        <p:xfrm>
          <a:off x="447676" y="2109080"/>
          <a:ext cx="11325223" cy="1319920"/>
        </p:xfrm>
        <a:graphic>
          <a:graphicData uri="http://schemas.openxmlformats.org/drawingml/2006/table">
            <a:tbl>
              <a:tblPr/>
              <a:tblGrid>
                <a:gridCol w="1469155">
                  <a:extLst>
                    <a:ext uri="{9D8B030D-6E8A-4147-A177-3AD203B41FA5}">
                      <a16:colId xmlns:a16="http://schemas.microsoft.com/office/drawing/2014/main" val="1203164163"/>
                    </a:ext>
                  </a:extLst>
                </a:gridCol>
                <a:gridCol w="821339">
                  <a:extLst>
                    <a:ext uri="{9D8B030D-6E8A-4147-A177-3AD203B41FA5}">
                      <a16:colId xmlns:a16="http://schemas.microsoft.com/office/drawing/2014/main" val="4197832866"/>
                    </a:ext>
                  </a:extLst>
                </a:gridCol>
                <a:gridCol w="821339">
                  <a:extLst>
                    <a:ext uri="{9D8B030D-6E8A-4147-A177-3AD203B41FA5}">
                      <a16:colId xmlns:a16="http://schemas.microsoft.com/office/drawing/2014/main" val="3932444363"/>
                    </a:ext>
                  </a:extLst>
                </a:gridCol>
                <a:gridCol w="821339">
                  <a:extLst>
                    <a:ext uri="{9D8B030D-6E8A-4147-A177-3AD203B41FA5}">
                      <a16:colId xmlns:a16="http://schemas.microsoft.com/office/drawing/2014/main" val="3688971146"/>
                    </a:ext>
                  </a:extLst>
                </a:gridCol>
                <a:gridCol w="821339">
                  <a:extLst>
                    <a:ext uri="{9D8B030D-6E8A-4147-A177-3AD203B41FA5}">
                      <a16:colId xmlns:a16="http://schemas.microsoft.com/office/drawing/2014/main" val="3007494587"/>
                    </a:ext>
                  </a:extLst>
                </a:gridCol>
                <a:gridCol w="821339">
                  <a:extLst>
                    <a:ext uri="{9D8B030D-6E8A-4147-A177-3AD203B41FA5}">
                      <a16:colId xmlns:a16="http://schemas.microsoft.com/office/drawing/2014/main" val="3086891211"/>
                    </a:ext>
                  </a:extLst>
                </a:gridCol>
                <a:gridCol w="821339">
                  <a:extLst>
                    <a:ext uri="{9D8B030D-6E8A-4147-A177-3AD203B41FA5}">
                      <a16:colId xmlns:a16="http://schemas.microsoft.com/office/drawing/2014/main" val="3515752749"/>
                    </a:ext>
                  </a:extLst>
                </a:gridCol>
                <a:gridCol w="821339">
                  <a:extLst>
                    <a:ext uri="{9D8B030D-6E8A-4147-A177-3AD203B41FA5}">
                      <a16:colId xmlns:a16="http://schemas.microsoft.com/office/drawing/2014/main" val="3808911677"/>
                    </a:ext>
                  </a:extLst>
                </a:gridCol>
                <a:gridCol w="821339">
                  <a:extLst>
                    <a:ext uri="{9D8B030D-6E8A-4147-A177-3AD203B41FA5}">
                      <a16:colId xmlns:a16="http://schemas.microsoft.com/office/drawing/2014/main" val="1350931050"/>
                    </a:ext>
                  </a:extLst>
                </a:gridCol>
                <a:gridCol w="821339">
                  <a:extLst>
                    <a:ext uri="{9D8B030D-6E8A-4147-A177-3AD203B41FA5}">
                      <a16:colId xmlns:a16="http://schemas.microsoft.com/office/drawing/2014/main" val="159943070"/>
                    </a:ext>
                  </a:extLst>
                </a:gridCol>
                <a:gridCol w="821339">
                  <a:extLst>
                    <a:ext uri="{9D8B030D-6E8A-4147-A177-3AD203B41FA5}">
                      <a16:colId xmlns:a16="http://schemas.microsoft.com/office/drawing/2014/main" val="3529539935"/>
                    </a:ext>
                  </a:extLst>
                </a:gridCol>
                <a:gridCol w="821339">
                  <a:extLst>
                    <a:ext uri="{9D8B030D-6E8A-4147-A177-3AD203B41FA5}">
                      <a16:colId xmlns:a16="http://schemas.microsoft.com/office/drawing/2014/main" val="3596771208"/>
                    </a:ext>
                  </a:extLst>
                </a:gridCol>
                <a:gridCol w="821339">
                  <a:extLst>
                    <a:ext uri="{9D8B030D-6E8A-4147-A177-3AD203B41FA5}">
                      <a16:colId xmlns:a16="http://schemas.microsoft.com/office/drawing/2014/main" val="3870366685"/>
                    </a:ext>
                  </a:extLst>
                </a:gridCol>
              </a:tblGrid>
              <a:tr h="188560">
                <a:tc>
                  <a:txBody>
                    <a:bodyPr/>
                    <a:lstStyle/>
                    <a:p>
                      <a:pPr algn="l" fontAlgn="b"/>
                      <a:r>
                        <a:rPr lang="en-US" sz="900" b="1" i="0" u="none" strike="noStrike">
                          <a:solidFill>
                            <a:srgbClr val="000000"/>
                          </a:solidFill>
                          <a:effectLst/>
                          <a:latin typeface="Arial" panose="020B0604020202020204" pitchFamily="34" charset="0"/>
                        </a:rPr>
                        <a:t>Platform</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January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February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March</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April</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May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June</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July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August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September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October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November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December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0373193"/>
                  </a:ext>
                </a:extLst>
              </a:tr>
              <a:tr h="188560">
                <a:tc>
                  <a:txBody>
                    <a:bodyPr/>
                    <a:lstStyle/>
                    <a:p>
                      <a:pPr algn="l" fontAlgn="b"/>
                      <a:r>
                        <a:rPr lang="en-US" sz="900" b="0" i="0" u="none" strike="noStrike">
                          <a:solidFill>
                            <a:srgbClr val="000000"/>
                          </a:solidFill>
                          <a:effectLst/>
                          <a:latin typeface="Arial" panose="020B0604020202020204" pitchFamily="34" charset="0"/>
                        </a:rPr>
                        <a:t>Eblasts</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T&amp;M</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1646373467"/>
                  </a:ext>
                </a:extLst>
              </a:tr>
              <a:tr h="188560">
                <a:tc>
                  <a:txBody>
                    <a:bodyPr/>
                    <a:lstStyle/>
                    <a:p>
                      <a:pPr algn="l" fontAlgn="b"/>
                      <a:r>
                        <a:rPr lang="en-US" sz="900" b="0" i="0" u="none" strike="noStrike">
                          <a:solidFill>
                            <a:srgbClr val="000000"/>
                          </a:solidFill>
                          <a:effectLst/>
                          <a:latin typeface="Arial" panose="020B0604020202020204" pitchFamily="34" charset="0"/>
                        </a:rPr>
                        <a:t>LinkedIn boost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3469501319"/>
                  </a:ext>
                </a:extLst>
              </a:tr>
              <a:tr h="188560">
                <a:tc>
                  <a:txBody>
                    <a:bodyPr/>
                    <a:lstStyle/>
                    <a:p>
                      <a:pPr algn="l" fontAlgn="b"/>
                      <a:r>
                        <a:rPr lang="en-US" sz="900" b="0" i="0" u="none" strike="noStrike">
                          <a:solidFill>
                            <a:srgbClr val="000000"/>
                          </a:solidFill>
                          <a:effectLst/>
                          <a:latin typeface="Arial" panose="020B0604020202020204" pitchFamily="34" charset="0"/>
                        </a:rPr>
                        <a:t>CBM Connect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2min Tip</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5min Fact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0" i="0" u="none" strike="noStrike">
                          <a:solidFill>
                            <a:srgbClr val="000000"/>
                          </a:solidFill>
                          <a:effectLst/>
                          <a:latin typeface="Arial" panose="020B0604020202020204" pitchFamily="34" charset="0"/>
                        </a:rPr>
                        <a:t>2min Tip</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5min Fact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SME interview</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58844514"/>
                  </a:ext>
                </a:extLst>
              </a:tr>
              <a:tr h="188560">
                <a:tc>
                  <a:txBody>
                    <a:bodyPr/>
                    <a:lstStyle/>
                    <a:p>
                      <a:pPr algn="l" fontAlgn="b"/>
                      <a:r>
                        <a:rPr lang="en-US" sz="900" b="0" i="0" u="none" strike="noStrike">
                          <a:solidFill>
                            <a:srgbClr val="000000"/>
                          </a:solidFill>
                          <a:effectLst/>
                          <a:latin typeface="Arial" panose="020B0604020202020204" pitchFamily="34" charset="0"/>
                        </a:rPr>
                        <a:t>Other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628720364"/>
                  </a:ext>
                </a:extLst>
              </a:tr>
              <a:tr h="188560">
                <a:tc>
                  <a:txBody>
                    <a:bodyPr/>
                    <a:lstStyle/>
                    <a:p>
                      <a:pPr algn="l" fontAlgn="b"/>
                      <a:r>
                        <a:rPr lang="en-US" sz="900" b="0" i="0" u="none" strike="noStrike">
                          <a:solidFill>
                            <a:srgbClr val="000000"/>
                          </a:solidFill>
                          <a:effectLst/>
                          <a:latin typeface="Arial" panose="020B0604020202020204" pitchFamily="34" charset="0"/>
                        </a:rPr>
                        <a:t>Vibration Institute</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dirty="0">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84" marR="6984" marT="6984" marB="4190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53909702"/>
                  </a:ext>
                </a:extLst>
              </a:tr>
              <a:tr h="188560">
                <a:tc>
                  <a:txBody>
                    <a:bodyPr/>
                    <a:lstStyle/>
                    <a:p>
                      <a:pPr algn="l" fontAlgn="b"/>
                      <a:r>
                        <a:rPr lang="en-US" sz="900" b="0" i="0" u="none" strike="noStrike" dirty="0">
                          <a:solidFill>
                            <a:srgbClr val="000000"/>
                          </a:solidFill>
                          <a:effectLst/>
                          <a:latin typeface="Arial" panose="020B0604020202020204" pitchFamily="34" charset="0"/>
                        </a:rPr>
                        <a:t>Mouser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endParaRPr lang="en-US" sz="900" b="0" i="0" u="none" strike="noStrike" dirty="0">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gridSpan="3">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hMerge="1">
                  <a:txBody>
                    <a:bodyPr/>
                    <a:lstStyle/>
                    <a:p>
                      <a:endParaRPr lang="en-US"/>
                    </a:p>
                  </a:txBody>
                  <a:tcPr/>
                </a:tc>
                <a:tc gridSpan="3">
                  <a:txBody>
                    <a:bodyPr/>
                    <a:lstStyle/>
                    <a:p>
                      <a:pPr algn="ctr" fontAlgn="b"/>
                      <a:endParaRPr lang="en-US" sz="9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gridSpan="3">
                  <a:txBody>
                    <a:bodyPr/>
                    <a:lstStyle/>
                    <a:p>
                      <a:pPr algn="ctr" fontAlgn="b"/>
                      <a:endParaRPr lang="en-US" sz="900" b="0" i="0" u="none" strike="noStrike" dirty="0">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1184080"/>
                  </a:ext>
                </a:extLst>
              </a:tr>
            </a:tbl>
          </a:graphicData>
        </a:graphic>
      </p:graphicFrame>
    </p:spTree>
    <p:extLst>
      <p:ext uri="{BB962C8B-B14F-4D97-AF65-F5344CB8AC3E}">
        <p14:creationId xmlns:p14="http://schemas.microsoft.com/office/powerpoint/2010/main" val="1851585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D3281-332E-7E9C-B4B9-0EE251BD7BED}"/>
              </a:ext>
            </a:extLst>
          </p:cNvPr>
          <p:cNvSpPr>
            <a:spLocks noGrp="1"/>
          </p:cNvSpPr>
          <p:nvPr>
            <p:ph type="title"/>
          </p:nvPr>
        </p:nvSpPr>
        <p:spPr/>
        <p:txBody>
          <a:bodyPr/>
          <a:lstStyle/>
          <a:p>
            <a:r>
              <a:rPr lang="en-US" dirty="0"/>
              <a:t>LinkedIn</a:t>
            </a:r>
          </a:p>
        </p:txBody>
      </p:sp>
      <p:sp>
        <p:nvSpPr>
          <p:cNvPr id="3" name="Content Placeholder 2">
            <a:extLst>
              <a:ext uri="{FF2B5EF4-FFF2-40B4-BE49-F238E27FC236}">
                <a16:creationId xmlns:a16="http://schemas.microsoft.com/office/drawing/2014/main" id="{9804E36C-C3BB-74EA-A849-25A3EEB54ACD}"/>
              </a:ext>
            </a:extLst>
          </p:cNvPr>
          <p:cNvSpPr>
            <a:spLocks noGrp="1"/>
          </p:cNvSpPr>
          <p:nvPr>
            <p:ph idx="1"/>
          </p:nvPr>
        </p:nvSpPr>
        <p:spPr>
          <a:xfrm>
            <a:off x="322577" y="3009692"/>
            <a:ext cx="11450323" cy="3143457"/>
          </a:xfrm>
        </p:spPr>
        <p:txBody>
          <a:bodyPr/>
          <a:lstStyle/>
          <a:p>
            <a:r>
              <a:rPr lang="en-US" dirty="0"/>
              <a:t>Boosted posts, 8-20k impressions, 50-100 clicks</a:t>
            </a:r>
          </a:p>
          <a:p>
            <a:pPr lvl="1"/>
            <a:r>
              <a:rPr lang="en-US" dirty="0"/>
              <a:t>Along campaign themes to relevant content and advertising </a:t>
            </a:r>
          </a:p>
          <a:p>
            <a:pPr lvl="1"/>
            <a:r>
              <a:rPr lang="en-US" dirty="0"/>
              <a:t>Pushing into funnel, i.e., webinar registrations</a:t>
            </a:r>
          </a:p>
          <a:p>
            <a:r>
              <a:rPr lang="en-US" dirty="0"/>
              <a:t>Organic posts </a:t>
            </a:r>
          </a:p>
          <a:p>
            <a:pPr lvl="1"/>
            <a:r>
              <a:rPr lang="en-US" dirty="0"/>
              <a:t>Sharing campaign-related content, i.e., press releases, website updates, eblast promotions</a:t>
            </a:r>
          </a:p>
          <a:p>
            <a:pPr lvl="1"/>
            <a:r>
              <a:rPr lang="en-US" dirty="0"/>
              <a:t>Also trade show pics, office / employee activities, reseller engagement, videos, </a:t>
            </a:r>
            <a:r>
              <a:rPr lang="en-US" dirty="0" err="1"/>
              <a:t>etc</a:t>
            </a:r>
            <a:endParaRPr lang="en-US" dirty="0"/>
          </a:p>
        </p:txBody>
      </p:sp>
      <p:sp>
        <p:nvSpPr>
          <p:cNvPr id="4" name="Text Placeholder 3">
            <a:extLst>
              <a:ext uri="{FF2B5EF4-FFF2-40B4-BE49-F238E27FC236}">
                <a16:creationId xmlns:a16="http://schemas.microsoft.com/office/drawing/2014/main" id="{B33944AD-6777-4430-A91F-ADDB21E6EA6E}"/>
              </a:ext>
            </a:extLst>
          </p:cNvPr>
          <p:cNvSpPr>
            <a:spLocks noGrp="1"/>
          </p:cNvSpPr>
          <p:nvPr>
            <p:ph type="body" idx="13"/>
          </p:nvPr>
        </p:nvSpPr>
        <p:spPr/>
        <p:txBody>
          <a:bodyPr/>
          <a:lstStyle/>
          <a:p>
            <a:r>
              <a:rPr lang="en-US" dirty="0"/>
              <a:t>2024 content</a:t>
            </a:r>
          </a:p>
        </p:txBody>
      </p:sp>
      <p:sp>
        <p:nvSpPr>
          <p:cNvPr id="5" name="Footer Placeholder 4">
            <a:extLst>
              <a:ext uri="{FF2B5EF4-FFF2-40B4-BE49-F238E27FC236}">
                <a16:creationId xmlns:a16="http://schemas.microsoft.com/office/drawing/2014/main" id="{074A29C1-D144-B323-008E-0DD4C7CA6DA6}"/>
              </a:ext>
            </a:extLst>
          </p:cNvPr>
          <p:cNvSpPr>
            <a:spLocks noGrp="1"/>
          </p:cNvSpPr>
          <p:nvPr>
            <p:ph type="ftr" sz="quarter" idx="3"/>
          </p:nvPr>
        </p:nvSpPr>
        <p:spPr/>
        <p:txBody>
          <a:bodyPr/>
          <a:lstStyle/>
          <a:p>
            <a:r>
              <a:rPr lang="en-US"/>
              <a:t>© 2024 Amphenol (Maryland), Inc. Proprietary</a:t>
            </a:r>
            <a:endParaRPr lang="en-US" dirty="0"/>
          </a:p>
        </p:txBody>
      </p:sp>
      <p:graphicFrame>
        <p:nvGraphicFramePr>
          <p:cNvPr id="6" name="Table 5">
            <a:extLst>
              <a:ext uri="{FF2B5EF4-FFF2-40B4-BE49-F238E27FC236}">
                <a16:creationId xmlns:a16="http://schemas.microsoft.com/office/drawing/2014/main" id="{10AA3A48-D046-ACEF-0522-B40E6F8496E8}"/>
              </a:ext>
            </a:extLst>
          </p:cNvPr>
          <p:cNvGraphicFramePr>
            <a:graphicFrameLocks noGrp="1"/>
          </p:cNvGraphicFramePr>
          <p:nvPr/>
        </p:nvGraphicFramePr>
        <p:xfrm>
          <a:off x="447966" y="1740143"/>
          <a:ext cx="11324934" cy="962727"/>
        </p:xfrm>
        <a:graphic>
          <a:graphicData uri="http://schemas.openxmlformats.org/drawingml/2006/table">
            <a:tbl>
              <a:tblPr/>
              <a:tblGrid>
                <a:gridCol w="1469118">
                  <a:extLst>
                    <a:ext uri="{9D8B030D-6E8A-4147-A177-3AD203B41FA5}">
                      <a16:colId xmlns:a16="http://schemas.microsoft.com/office/drawing/2014/main" val="1196328111"/>
                    </a:ext>
                  </a:extLst>
                </a:gridCol>
                <a:gridCol w="821318">
                  <a:extLst>
                    <a:ext uri="{9D8B030D-6E8A-4147-A177-3AD203B41FA5}">
                      <a16:colId xmlns:a16="http://schemas.microsoft.com/office/drawing/2014/main" val="1481054901"/>
                    </a:ext>
                  </a:extLst>
                </a:gridCol>
                <a:gridCol w="821318">
                  <a:extLst>
                    <a:ext uri="{9D8B030D-6E8A-4147-A177-3AD203B41FA5}">
                      <a16:colId xmlns:a16="http://schemas.microsoft.com/office/drawing/2014/main" val="936381391"/>
                    </a:ext>
                  </a:extLst>
                </a:gridCol>
                <a:gridCol w="821318">
                  <a:extLst>
                    <a:ext uri="{9D8B030D-6E8A-4147-A177-3AD203B41FA5}">
                      <a16:colId xmlns:a16="http://schemas.microsoft.com/office/drawing/2014/main" val="4239112575"/>
                    </a:ext>
                  </a:extLst>
                </a:gridCol>
                <a:gridCol w="821318">
                  <a:extLst>
                    <a:ext uri="{9D8B030D-6E8A-4147-A177-3AD203B41FA5}">
                      <a16:colId xmlns:a16="http://schemas.microsoft.com/office/drawing/2014/main" val="3915045114"/>
                    </a:ext>
                  </a:extLst>
                </a:gridCol>
                <a:gridCol w="821318">
                  <a:extLst>
                    <a:ext uri="{9D8B030D-6E8A-4147-A177-3AD203B41FA5}">
                      <a16:colId xmlns:a16="http://schemas.microsoft.com/office/drawing/2014/main" val="2932536200"/>
                    </a:ext>
                  </a:extLst>
                </a:gridCol>
                <a:gridCol w="821318">
                  <a:extLst>
                    <a:ext uri="{9D8B030D-6E8A-4147-A177-3AD203B41FA5}">
                      <a16:colId xmlns:a16="http://schemas.microsoft.com/office/drawing/2014/main" val="1863399366"/>
                    </a:ext>
                  </a:extLst>
                </a:gridCol>
                <a:gridCol w="821318">
                  <a:extLst>
                    <a:ext uri="{9D8B030D-6E8A-4147-A177-3AD203B41FA5}">
                      <a16:colId xmlns:a16="http://schemas.microsoft.com/office/drawing/2014/main" val="1817690356"/>
                    </a:ext>
                  </a:extLst>
                </a:gridCol>
                <a:gridCol w="821318">
                  <a:extLst>
                    <a:ext uri="{9D8B030D-6E8A-4147-A177-3AD203B41FA5}">
                      <a16:colId xmlns:a16="http://schemas.microsoft.com/office/drawing/2014/main" val="1487600223"/>
                    </a:ext>
                  </a:extLst>
                </a:gridCol>
                <a:gridCol w="821318">
                  <a:extLst>
                    <a:ext uri="{9D8B030D-6E8A-4147-A177-3AD203B41FA5}">
                      <a16:colId xmlns:a16="http://schemas.microsoft.com/office/drawing/2014/main" val="1562591664"/>
                    </a:ext>
                  </a:extLst>
                </a:gridCol>
                <a:gridCol w="821318">
                  <a:extLst>
                    <a:ext uri="{9D8B030D-6E8A-4147-A177-3AD203B41FA5}">
                      <a16:colId xmlns:a16="http://schemas.microsoft.com/office/drawing/2014/main" val="1047487598"/>
                    </a:ext>
                  </a:extLst>
                </a:gridCol>
                <a:gridCol w="821318">
                  <a:extLst>
                    <a:ext uri="{9D8B030D-6E8A-4147-A177-3AD203B41FA5}">
                      <a16:colId xmlns:a16="http://schemas.microsoft.com/office/drawing/2014/main" val="1196997899"/>
                    </a:ext>
                  </a:extLst>
                </a:gridCol>
                <a:gridCol w="821318">
                  <a:extLst>
                    <a:ext uri="{9D8B030D-6E8A-4147-A177-3AD203B41FA5}">
                      <a16:colId xmlns:a16="http://schemas.microsoft.com/office/drawing/2014/main" val="3624485405"/>
                    </a:ext>
                  </a:extLst>
                </a:gridCol>
              </a:tblGrid>
              <a:tr h="357627">
                <a:tc>
                  <a:txBody>
                    <a:bodyPr/>
                    <a:lstStyle/>
                    <a:p>
                      <a:pPr algn="l" fontAlgn="b"/>
                      <a:endParaRPr lang="en-US" sz="1000" b="0" i="0" u="none" strike="noStrike" dirty="0">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LVEP</a:t>
                      </a:r>
                    </a:p>
                  </a:txBody>
                  <a:tcPr marL="6984" marR="6984" marT="6984" marB="41902" anchor="ctr">
                    <a:lnL>
                      <a:noFill/>
                    </a:lnL>
                    <a:lnR>
                      <a:noFill/>
                    </a:lnR>
                    <a:lnT>
                      <a:noFill/>
                    </a:lnT>
                    <a:lnB>
                      <a:noFill/>
                    </a:lnB>
                    <a:solidFill>
                      <a:srgbClr val="B4C6E7"/>
                    </a:solidFill>
                  </a:tcPr>
                </a:tc>
                <a:tc>
                  <a:txBody>
                    <a:bodyPr/>
                    <a:lstStyle/>
                    <a:p>
                      <a:pPr algn="ctr" fontAlgn="ctr"/>
                      <a:r>
                        <a:rPr lang="en-US" sz="1000" b="0" i="0" u="none" strike="noStrike" dirty="0">
                          <a:solidFill>
                            <a:srgbClr val="000000"/>
                          </a:solidFill>
                          <a:effectLst/>
                          <a:latin typeface="Arial" panose="020B0604020202020204" pitchFamily="34" charset="0"/>
                        </a:rPr>
                        <a:t>ULT</a:t>
                      </a:r>
                    </a:p>
                  </a:txBody>
                  <a:tcPr marL="6984" marR="6984" marT="6984" marB="41902" anchor="ctr">
                    <a:lnL>
                      <a:noFill/>
                    </a:lnL>
                    <a:lnR>
                      <a:noFill/>
                    </a:lnR>
                    <a:lnT>
                      <a:noFill/>
                    </a:lnT>
                    <a:lnB>
                      <a:noFill/>
                    </a:lnB>
                    <a:solidFill>
                      <a:srgbClr val="FCE4D6"/>
                    </a:solidFill>
                  </a:tcPr>
                </a:tc>
                <a:tc>
                  <a:txBody>
                    <a:bodyPr/>
                    <a:lstStyle/>
                    <a:p>
                      <a:pPr algn="ctr" fontAlgn="ctr"/>
                      <a:r>
                        <a:rPr lang="en-US" sz="1000" b="0" i="0" u="none" strike="noStrike">
                          <a:solidFill>
                            <a:srgbClr val="000000"/>
                          </a:solidFill>
                          <a:effectLst/>
                          <a:latin typeface="Arial" panose="020B0604020202020204" pitchFamily="34" charset="0"/>
                        </a:rPr>
                        <a:t>IO</a:t>
                      </a:r>
                    </a:p>
                  </a:txBody>
                  <a:tcPr marL="6984" marR="6984" marT="6984" marB="41902" anchor="ctr">
                    <a:lnL>
                      <a:noFill/>
                    </a:lnL>
                    <a:lnR>
                      <a:noFill/>
                    </a:lnR>
                    <a:lnT>
                      <a:noFill/>
                    </a:lnT>
                    <a:lnB>
                      <a:noFill/>
                    </a:lnB>
                    <a:solidFill>
                      <a:srgbClr val="DBDBDB"/>
                    </a:solidFill>
                  </a:tcPr>
                </a:tc>
                <a:tc>
                  <a:txBody>
                    <a:bodyPr/>
                    <a:lstStyle/>
                    <a:p>
                      <a:pPr algn="ctr" fontAlgn="ctr"/>
                      <a:r>
                        <a:rPr lang="en-US" sz="1000" b="0" i="0" u="none" strike="noStrike">
                          <a:solidFill>
                            <a:srgbClr val="000000"/>
                          </a:solidFill>
                          <a:effectLst/>
                          <a:latin typeface="Arial" panose="020B0604020202020204" pitchFamily="34" charset="0"/>
                        </a:rPr>
                        <a:t>H23</a:t>
                      </a:r>
                    </a:p>
                  </a:txBody>
                  <a:tcPr marL="6984" marR="6984" marT="6984" marB="41902" anchor="ctr">
                    <a:lnL>
                      <a:noFill/>
                    </a:lnL>
                    <a:lnR>
                      <a:noFill/>
                    </a:lnR>
                    <a:lnT>
                      <a:noFill/>
                    </a:lnT>
                    <a:lnB>
                      <a:noFill/>
                    </a:lnB>
                    <a:solidFill>
                      <a:srgbClr val="FFD6D6"/>
                    </a:solidFill>
                  </a:tcPr>
                </a:tc>
                <a:tc>
                  <a:txBody>
                    <a:bodyPr/>
                    <a:lstStyle/>
                    <a:p>
                      <a:pPr algn="ctr" fontAlgn="ctr"/>
                      <a:r>
                        <a:rPr lang="en-US" sz="1000" b="0" i="0" u="none" strike="noStrike">
                          <a:solidFill>
                            <a:srgbClr val="000000"/>
                          </a:solidFill>
                          <a:effectLst/>
                          <a:latin typeface="Arial" panose="020B0604020202020204" pitchFamily="34" charset="0"/>
                        </a:rPr>
                        <a:t>CBM</a:t>
                      </a:r>
                    </a:p>
                  </a:txBody>
                  <a:tcPr marL="6984" marR="6984" marT="6984" marB="41902" anchor="ctr">
                    <a:lnL>
                      <a:noFill/>
                    </a:lnL>
                    <a:lnR>
                      <a:noFill/>
                    </a:lnR>
                    <a:lnT>
                      <a:noFill/>
                    </a:lnT>
                    <a:lnB>
                      <a:noFill/>
                    </a:lnB>
                    <a:solidFill>
                      <a:srgbClr val="E2EFDA"/>
                    </a:solidFill>
                  </a:tcPr>
                </a:tc>
                <a:tc>
                  <a:txBody>
                    <a:bodyPr/>
                    <a:lstStyle/>
                    <a:p>
                      <a:pPr algn="ctr" fontAlgn="ctr"/>
                      <a:r>
                        <a:rPr lang="en-US" sz="1000" b="0" i="0" u="none" strike="noStrike">
                          <a:solidFill>
                            <a:srgbClr val="000000"/>
                          </a:solidFill>
                          <a:effectLst/>
                          <a:latin typeface="Arial" panose="020B0604020202020204" pitchFamily="34" charset="0"/>
                        </a:rPr>
                        <a:t>VAL</a:t>
                      </a:r>
                    </a:p>
                  </a:txBody>
                  <a:tcPr marL="6984" marR="6984" marT="6984" marB="41902" anchor="ctr">
                    <a:lnL>
                      <a:noFill/>
                    </a:lnL>
                    <a:lnR>
                      <a:noFill/>
                    </a:lnR>
                    <a:lnT>
                      <a:noFill/>
                    </a:lnT>
                    <a:lnB>
                      <a:noFill/>
                    </a:lnB>
                    <a:solidFill>
                      <a:srgbClr val="FFF2CC"/>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a:noFill/>
                    </a:lnB>
                  </a:tcPr>
                </a:tc>
                <a:extLst>
                  <a:ext uri="{0D108BD9-81ED-4DB2-BD59-A6C34878D82A}">
                    <a16:rowId xmlns:a16="http://schemas.microsoft.com/office/drawing/2014/main" val="1142068297"/>
                  </a:ext>
                </a:extLst>
              </a:tr>
              <a:tr h="202528">
                <a:tc>
                  <a:txBody>
                    <a:bodyPr/>
                    <a:lstStyle/>
                    <a:p>
                      <a:pPr algn="l"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3461261"/>
                  </a:ext>
                </a:extLst>
              </a:tr>
              <a:tr h="188560">
                <a:tc>
                  <a:txBody>
                    <a:bodyPr/>
                    <a:lstStyle/>
                    <a:p>
                      <a:pPr algn="l" fontAlgn="b"/>
                      <a:r>
                        <a:rPr lang="en-US" sz="1000" b="1" i="0" u="none" strike="noStrike">
                          <a:solidFill>
                            <a:srgbClr val="000000"/>
                          </a:solidFill>
                          <a:effectLst/>
                          <a:latin typeface="Arial" panose="020B0604020202020204" pitchFamily="34" charset="0"/>
                        </a:rPr>
                        <a:t>Platform</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January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February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March</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April</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May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June</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July</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August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September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October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November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effectLst/>
                          <a:latin typeface="Arial" panose="020B0604020202020204" pitchFamily="34" charset="0"/>
                        </a:rPr>
                        <a:t>December</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5675641"/>
                  </a:ext>
                </a:extLst>
              </a:tr>
              <a:tr h="188560">
                <a:tc>
                  <a:txBody>
                    <a:bodyPr/>
                    <a:lstStyle/>
                    <a:p>
                      <a:pPr algn="l" fontAlgn="b"/>
                      <a:r>
                        <a:rPr lang="en-US" sz="1000" b="0" i="0" u="none" strike="noStrike">
                          <a:solidFill>
                            <a:srgbClr val="000000"/>
                          </a:solidFill>
                          <a:effectLst/>
                          <a:latin typeface="Arial" panose="020B0604020202020204" pitchFamily="34" charset="0"/>
                        </a:rPr>
                        <a:t>LinkedIn boost</a:t>
                      </a: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984" marR="6984" marT="6984" marB="4190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3401814713"/>
                  </a:ext>
                </a:extLst>
              </a:tr>
            </a:tbl>
          </a:graphicData>
        </a:graphic>
      </p:graphicFrame>
      <p:pic>
        <p:nvPicPr>
          <p:cNvPr id="11" name="Picture 10">
            <a:extLst>
              <a:ext uri="{FF2B5EF4-FFF2-40B4-BE49-F238E27FC236}">
                <a16:creationId xmlns:a16="http://schemas.microsoft.com/office/drawing/2014/main" id="{2B135E14-1E9B-5A4D-057E-6552EE26CD1E}"/>
              </a:ext>
            </a:extLst>
          </p:cNvPr>
          <p:cNvPicPr>
            <a:picLocks noChangeAspect="1"/>
          </p:cNvPicPr>
          <p:nvPr/>
        </p:nvPicPr>
        <p:blipFill>
          <a:blip r:embed="rId2"/>
          <a:stretch>
            <a:fillRect/>
          </a:stretch>
        </p:blipFill>
        <p:spPr>
          <a:xfrm>
            <a:off x="9001106" y="2953831"/>
            <a:ext cx="2771794" cy="3122100"/>
          </a:xfrm>
          <a:prstGeom prst="rect">
            <a:avLst/>
          </a:prstGeom>
          <a:ln>
            <a:solidFill>
              <a:schemeClr val="tx2"/>
            </a:solidFill>
          </a:ln>
        </p:spPr>
      </p:pic>
    </p:spTree>
    <p:extLst>
      <p:ext uri="{BB962C8B-B14F-4D97-AF65-F5344CB8AC3E}">
        <p14:creationId xmlns:p14="http://schemas.microsoft.com/office/powerpoint/2010/main" val="680178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178D2-5D78-8C45-B2F9-11DD17F26BAB}"/>
              </a:ext>
            </a:extLst>
          </p:cNvPr>
          <p:cNvSpPr>
            <a:spLocks noGrp="1"/>
          </p:cNvSpPr>
          <p:nvPr>
            <p:ph type="title"/>
          </p:nvPr>
        </p:nvSpPr>
        <p:spPr/>
        <p:txBody>
          <a:bodyPr/>
          <a:lstStyle/>
          <a:p>
            <a:r>
              <a:rPr lang="en-US" dirty="0"/>
              <a:t>Key 2024 CBM tradeshows</a:t>
            </a:r>
          </a:p>
        </p:txBody>
      </p:sp>
      <p:sp>
        <p:nvSpPr>
          <p:cNvPr id="5" name="Footer Placeholder 4">
            <a:extLst>
              <a:ext uri="{FF2B5EF4-FFF2-40B4-BE49-F238E27FC236}">
                <a16:creationId xmlns:a16="http://schemas.microsoft.com/office/drawing/2014/main" id="{29214109-F677-EE3A-D865-AF69E62CCDC8}"/>
              </a:ext>
            </a:extLst>
          </p:cNvPr>
          <p:cNvSpPr>
            <a:spLocks noGrp="1"/>
          </p:cNvSpPr>
          <p:nvPr>
            <p:ph type="ftr" sz="quarter" idx="3"/>
          </p:nvPr>
        </p:nvSpPr>
        <p:spPr/>
        <p:txBody>
          <a:bodyPr/>
          <a:lstStyle/>
          <a:p>
            <a:r>
              <a:rPr lang="en-US"/>
              <a:t>© 2024 Amphenol (Maryland), Inc. Proprietary</a:t>
            </a:r>
            <a:endParaRPr lang="en-US" dirty="0"/>
          </a:p>
        </p:txBody>
      </p:sp>
      <p:graphicFrame>
        <p:nvGraphicFramePr>
          <p:cNvPr id="9" name="Content Placeholder 5">
            <a:extLst>
              <a:ext uri="{FF2B5EF4-FFF2-40B4-BE49-F238E27FC236}">
                <a16:creationId xmlns:a16="http://schemas.microsoft.com/office/drawing/2014/main" id="{65F8531B-19A6-CED8-9068-E17EEC4B17A9}"/>
              </a:ext>
            </a:extLst>
          </p:cNvPr>
          <p:cNvGraphicFramePr>
            <a:graphicFrameLocks noGrp="1"/>
          </p:cNvGraphicFramePr>
          <p:nvPr>
            <p:ph idx="1"/>
          </p:nvPr>
        </p:nvGraphicFramePr>
        <p:xfrm>
          <a:off x="419100" y="1933307"/>
          <a:ext cx="11353800" cy="19209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18A156B8-0CD8-C614-71B5-B853D6CD36F6}"/>
              </a:ext>
            </a:extLst>
          </p:cNvPr>
          <p:cNvSpPr txBox="1"/>
          <p:nvPr/>
        </p:nvSpPr>
        <p:spPr>
          <a:xfrm>
            <a:off x="419100" y="3932903"/>
            <a:ext cx="2638732" cy="1323439"/>
          </a:xfrm>
          <a:prstGeom prst="rect">
            <a:avLst/>
          </a:prstGeom>
          <a:noFill/>
        </p:spPr>
        <p:txBody>
          <a:bodyPr wrap="square" rtlCol="0">
            <a:spAutoFit/>
          </a:bodyPr>
          <a:lstStyle/>
          <a:p>
            <a:pPr marL="285750" indent="-285750">
              <a:buFont typeface="Wingdings" panose="05000000000000000000" pitchFamily="2" charset="2"/>
              <a:buChar char="ü"/>
            </a:pPr>
            <a:r>
              <a:rPr lang="en-US" sz="1600" dirty="0"/>
              <a:t>Ultrasound</a:t>
            </a:r>
          </a:p>
          <a:p>
            <a:pPr marL="285750" indent="-285750">
              <a:buFont typeface="Wingdings" panose="05000000000000000000" pitchFamily="2" charset="2"/>
              <a:buChar char="ü"/>
            </a:pPr>
            <a:r>
              <a:rPr lang="en-US" sz="1600" dirty="0"/>
              <a:t>Val prop</a:t>
            </a:r>
          </a:p>
          <a:p>
            <a:pPr marL="285750" indent="-285750">
              <a:buFont typeface="Wingdings" panose="05000000000000000000" pitchFamily="2" charset="2"/>
              <a:buChar char="ü"/>
            </a:pPr>
            <a:r>
              <a:rPr lang="en-US" sz="1600" dirty="0"/>
              <a:t>CBM</a:t>
            </a:r>
          </a:p>
          <a:p>
            <a:pPr marL="285750" indent="-285750">
              <a:buFont typeface="Wingdings" panose="05000000000000000000" pitchFamily="2" charset="2"/>
              <a:buChar char="ü"/>
            </a:pPr>
            <a:r>
              <a:rPr lang="en-US" sz="1600" dirty="0"/>
              <a:t>Abstract submitted</a:t>
            </a:r>
          </a:p>
          <a:p>
            <a:pPr marL="285750" indent="-285750">
              <a:buFont typeface="Wingdings" panose="05000000000000000000" pitchFamily="2" charset="2"/>
              <a:buChar char="ü"/>
            </a:pPr>
            <a:endParaRPr lang="en-US" sz="1600" dirty="0"/>
          </a:p>
        </p:txBody>
      </p:sp>
      <p:sp>
        <p:nvSpPr>
          <p:cNvPr id="8" name="TextBox 7">
            <a:extLst>
              <a:ext uri="{FF2B5EF4-FFF2-40B4-BE49-F238E27FC236}">
                <a16:creationId xmlns:a16="http://schemas.microsoft.com/office/drawing/2014/main" id="{065A2C5A-5475-952C-CC9F-398CD8760710}"/>
              </a:ext>
            </a:extLst>
          </p:cNvPr>
          <p:cNvSpPr txBox="1"/>
          <p:nvPr/>
        </p:nvSpPr>
        <p:spPr>
          <a:xfrm>
            <a:off x="3324532" y="3932903"/>
            <a:ext cx="2638732" cy="1569660"/>
          </a:xfrm>
          <a:prstGeom prst="rect">
            <a:avLst/>
          </a:prstGeom>
          <a:noFill/>
        </p:spPr>
        <p:txBody>
          <a:bodyPr wrap="square" rtlCol="0">
            <a:spAutoFit/>
          </a:bodyPr>
          <a:lstStyle/>
          <a:p>
            <a:pPr marL="285750" indent="-285750">
              <a:buFont typeface="Wingdings" panose="05000000000000000000" pitchFamily="2" charset="2"/>
              <a:buChar char="ü"/>
            </a:pPr>
            <a:r>
              <a:rPr lang="en-US" sz="1600" dirty="0"/>
              <a:t>LVEP</a:t>
            </a:r>
          </a:p>
          <a:p>
            <a:pPr marL="285750" indent="-285750">
              <a:buFont typeface="Wingdings" panose="05000000000000000000" pitchFamily="2" charset="2"/>
              <a:buChar char="ü"/>
            </a:pPr>
            <a:r>
              <a:rPr lang="en-US" sz="1600" dirty="0"/>
              <a:t>Ultrasound</a:t>
            </a:r>
          </a:p>
          <a:p>
            <a:pPr marL="285750" indent="-285750">
              <a:buFont typeface="Wingdings" panose="05000000000000000000" pitchFamily="2" charset="2"/>
              <a:buChar char="ü"/>
            </a:pPr>
            <a:r>
              <a:rPr lang="en-US" sz="1600" dirty="0"/>
              <a:t>Val prop</a:t>
            </a:r>
          </a:p>
          <a:p>
            <a:pPr marL="285750" indent="-285750">
              <a:buFont typeface="Wingdings" panose="05000000000000000000" pitchFamily="2" charset="2"/>
              <a:buChar char="ü"/>
            </a:pPr>
            <a:r>
              <a:rPr lang="en-US" sz="1600" dirty="0"/>
              <a:t>CBM</a:t>
            </a:r>
          </a:p>
          <a:p>
            <a:pPr marL="285750" indent="-285750">
              <a:buFont typeface="Wingdings" panose="05000000000000000000" pitchFamily="2" charset="2"/>
              <a:buChar char="ü"/>
            </a:pPr>
            <a:r>
              <a:rPr lang="en-US" sz="1600" dirty="0"/>
              <a:t>Abstract submitted</a:t>
            </a:r>
          </a:p>
          <a:p>
            <a:pPr marL="285750" indent="-285750">
              <a:buFont typeface="Wingdings" panose="05000000000000000000" pitchFamily="2" charset="2"/>
              <a:buChar char="ü"/>
            </a:pPr>
            <a:endParaRPr lang="en-US" sz="1600" dirty="0"/>
          </a:p>
        </p:txBody>
      </p:sp>
      <p:sp>
        <p:nvSpPr>
          <p:cNvPr id="11" name="TextBox 10">
            <a:extLst>
              <a:ext uri="{FF2B5EF4-FFF2-40B4-BE49-F238E27FC236}">
                <a16:creationId xmlns:a16="http://schemas.microsoft.com/office/drawing/2014/main" id="{013A11CA-3DB4-AE55-F882-45DA7209FA2A}"/>
              </a:ext>
            </a:extLst>
          </p:cNvPr>
          <p:cNvSpPr txBox="1"/>
          <p:nvPr/>
        </p:nvSpPr>
        <p:spPr>
          <a:xfrm>
            <a:off x="6228738" y="3970608"/>
            <a:ext cx="2638732" cy="2062103"/>
          </a:xfrm>
          <a:prstGeom prst="rect">
            <a:avLst/>
          </a:prstGeom>
          <a:noFill/>
        </p:spPr>
        <p:txBody>
          <a:bodyPr wrap="square" rtlCol="0">
            <a:spAutoFit/>
          </a:bodyPr>
          <a:lstStyle/>
          <a:p>
            <a:pPr marL="285750" indent="-285750">
              <a:buFont typeface="Wingdings" panose="05000000000000000000" pitchFamily="2" charset="2"/>
              <a:buChar char="ü"/>
            </a:pPr>
            <a:r>
              <a:rPr lang="en-US" sz="1600" dirty="0"/>
              <a:t>LVEP</a:t>
            </a:r>
          </a:p>
          <a:p>
            <a:pPr marL="285750" indent="-285750">
              <a:buFont typeface="Wingdings" panose="05000000000000000000" pitchFamily="2" charset="2"/>
              <a:buChar char="ü"/>
            </a:pPr>
            <a:r>
              <a:rPr lang="en-US" sz="1600" dirty="0"/>
              <a:t>Ultrasound competitors</a:t>
            </a:r>
          </a:p>
          <a:p>
            <a:pPr marL="285750" indent="-285750">
              <a:buFont typeface="Wingdings" panose="05000000000000000000" pitchFamily="2" charset="2"/>
              <a:buChar char="ü"/>
            </a:pPr>
            <a:r>
              <a:rPr lang="en-US" sz="1600" dirty="0" err="1"/>
              <a:t>IIoT</a:t>
            </a:r>
            <a:endParaRPr lang="en-US" sz="1600" dirty="0"/>
          </a:p>
          <a:p>
            <a:pPr marL="285750" indent="-285750">
              <a:buFont typeface="Wingdings" panose="05000000000000000000" pitchFamily="2" charset="2"/>
              <a:buChar char="ü"/>
            </a:pPr>
            <a:r>
              <a:rPr lang="en-US" sz="1600" dirty="0"/>
              <a:t>Val prop</a:t>
            </a:r>
          </a:p>
          <a:p>
            <a:pPr marL="285750" indent="-285750">
              <a:buFont typeface="Wingdings" panose="05000000000000000000" pitchFamily="2" charset="2"/>
              <a:buChar char="ü"/>
            </a:pPr>
            <a:r>
              <a:rPr lang="en-US" sz="1600" dirty="0"/>
              <a:t>CBM</a:t>
            </a:r>
          </a:p>
          <a:p>
            <a:pPr marL="285750" indent="-285750">
              <a:buFont typeface="Wingdings" panose="05000000000000000000" pitchFamily="2" charset="2"/>
              <a:buChar char="ü"/>
            </a:pPr>
            <a:r>
              <a:rPr lang="en-US" sz="1600" dirty="0"/>
              <a:t>Submitting abstract</a:t>
            </a:r>
          </a:p>
          <a:p>
            <a:pPr marL="285750" indent="-285750">
              <a:buFont typeface="Wingdings" panose="05000000000000000000" pitchFamily="2" charset="2"/>
              <a:buChar char="ü"/>
            </a:pPr>
            <a:endParaRPr lang="en-US" sz="1600" dirty="0"/>
          </a:p>
          <a:p>
            <a:pPr marL="285750" indent="-285750">
              <a:buFont typeface="Wingdings" panose="05000000000000000000" pitchFamily="2" charset="2"/>
              <a:buChar char="ü"/>
            </a:pPr>
            <a:endParaRPr lang="en-US" sz="1600" dirty="0"/>
          </a:p>
        </p:txBody>
      </p:sp>
      <p:sp>
        <p:nvSpPr>
          <p:cNvPr id="13" name="TextBox 12">
            <a:extLst>
              <a:ext uri="{FF2B5EF4-FFF2-40B4-BE49-F238E27FC236}">
                <a16:creationId xmlns:a16="http://schemas.microsoft.com/office/drawing/2014/main" id="{A23254E4-210A-9B97-A788-FAFD26CFBFBB}"/>
              </a:ext>
            </a:extLst>
          </p:cNvPr>
          <p:cNvSpPr txBox="1"/>
          <p:nvPr/>
        </p:nvSpPr>
        <p:spPr>
          <a:xfrm>
            <a:off x="9134168" y="3932903"/>
            <a:ext cx="2638732" cy="1323439"/>
          </a:xfrm>
          <a:prstGeom prst="rect">
            <a:avLst/>
          </a:prstGeom>
          <a:noFill/>
        </p:spPr>
        <p:txBody>
          <a:bodyPr wrap="square" rtlCol="0">
            <a:spAutoFit/>
          </a:bodyPr>
          <a:lstStyle/>
          <a:p>
            <a:pPr marL="285750" indent="-285750">
              <a:buFont typeface="Wingdings" panose="05000000000000000000" pitchFamily="2" charset="2"/>
              <a:buChar char="ü"/>
            </a:pPr>
            <a:r>
              <a:rPr lang="en-US" sz="1600" dirty="0"/>
              <a:t>LVEP</a:t>
            </a:r>
          </a:p>
          <a:p>
            <a:pPr marL="285750" indent="-285750">
              <a:buFont typeface="Wingdings" panose="05000000000000000000" pitchFamily="2" charset="2"/>
              <a:buChar char="ü"/>
            </a:pPr>
            <a:r>
              <a:rPr lang="en-US" sz="1600" dirty="0"/>
              <a:t>Ultrasound</a:t>
            </a:r>
          </a:p>
          <a:p>
            <a:pPr marL="285750" indent="-285750">
              <a:buFont typeface="Wingdings" panose="05000000000000000000" pitchFamily="2" charset="2"/>
              <a:buChar char="ü"/>
            </a:pPr>
            <a:r>
              <a:rPr lang="en-US" sz="1600" dirty="0" err="1"/>
              <a:t>IIoT</a:t>
            </a:r>
            <a:endParaRPr lang="en-US" sz="1600" dirty="0"/>
          </a:p>
          <a:p>
            <a:pPr marL="285750" indent="-285750">
              <a:buFont typeface="Wingdings" panose="05000000000000000000" pitchFamily="2" charset="2"/>
              <a:buChar char="ü"/>
            </a:pPr>
            <a:r>
              <a:rPr lang="en-US" sz="1600" dirty="0"/>
              <a:t>Val prop</a:t>
            </a:r>
          </a:p>
          <a:p>
            <a:pPr marL="285750" indent="-285750">
              <a:buFont typeface="Wingdings" panose="05000000000000000000" pitchFamily="2" charset="2"/>
              <a:buChar char="ü"/>
            </a:pPr>
            <a:r>
              <a:rPr lang="en-US" sz="1600" dirty="0"/>
              <a:t>CBM</a:t>
            </a:r>
          </a:p>
        </p:txBody>
      </p:sp>
      <p:cxnSp>
        <p:nvCxnSpPr>
          <p:cNvPr id="10" name="Straight Connector 9">
            <a:extLst>
              <a:ext uri="{FF2B5EF4-FFF2-40B4-BE49-F238E27FC236}">
                <a16:creationId xmlns:a16="http://schemas.microsoft.com/office/drawing/2014/main" id="{AC1A4CC1-AD8C-F3C9-9533-F52C85B83C35}"/>
              </a:ext>
            </a:extLst>
          </p:cNvPr>
          <p:cNvCxnSpPr/>
          <p:nvPr/>
        </p:nvCxnSpPr>
        <p:spPr>
          <a:xfrm>
            <a:off x="9134168" y="1933307"/>
            <a:ext cx="2638731" cy="39168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72CB6BB-5C8E-F25C-69F1-B87781A8FED0}"/>
              </a:ext>
            </a:extLst>
          </p:cNvPr>
          <p:cNvCxnSpPr>
            <a:cxnSpLocks/>
          </p:cNvCxnSpPr>
          <p:nvPr/>
        </p:nvCxnSpPr>
        <p:spPr>
          <a:xfrm flipH="1">
            <a:off x="9134168" y="2087217"/>
            <a:ext cx="2534371" cy="384002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9" name="Content Placeholder 5">
            <a:extLst>
              <a:ext uri="{FF2B5EF4-FFF2-40B4-BE49-F238E27FC236}">
                <a16:creationId xmlns:a16="http://schemas.microsoft.com/office/drawing/2014/main" id="{03970A00-BE13-8EEB-2508-AD1E67BA55D1}"/>
              </a:ext>
            </a:extLst>
          </p:cNvPr>
          <p:cNvGraphicFramePr>
            <a:graphicFrameLocks/>
          </p:cNvGraphicFramePr>
          <p:nvPr/>
        </p:nvGraphicFramePr>
        <p:xfrm>
          <a:off x="9383105" y="570538"/>
          <a:ext cx="2486319" cy="132343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61384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476B8-E507-95D3-FC9C-5F0000E6FCF1}"/>
              </a:ext>
            </a:extLst>
          </p:cNvPr>
          <p:cNvSpPr>
            <a:spLocks noGrp="1"/>
          </p:cNvSpPr>
          <p:nvPr>
            <p:ph type="title"/>
          </p:nvPr>
        </p:nvSpPr>
        <p:spPr/>
        <p:txBody>
          <a:bodyPr/>
          <a:lstStyle/>
          <a:p>
            <a:r>
              <a:rPr lang="en-US" dirty="0"/>
              <a:t>All 2024 shows</a:t>
            </a:r>
          </a:p>
        </p:txBody>
      </p:sp>
      <p:sp>
        <p:nvSpPr>
          <p:cNvPr id="5" name="Footer Placeholder 4">
            <a:extLst>
              <a:ext uri="{FF2B5EF4-FFF2-40B4-BE49-F238E27FC236}">
                <a16:creationId xmlns:a16="http://schemas.microsoft.com/office/drawing/2014/main" id="{FDACE39C-C6F9-1B25-10B6-875AE716C0A6}"/>
              </a:ext>
            </a:extLst>
          </p:cNvPr>
          <p:cNvSpPr>
            <a:spLocks noGrp="1"/>
          </p:cNvSpPr>
          <p:nvPr>
            <p:ph type="ftr" sz="quarter" idx="3"/>
          </p:nvPr>
        </p:nvSpPr>
        <p:spPr/>
        <p:txBody>
          <a:bodyPr/>
          <a:lstStyle/>
          <a:p>
            <a:r>
              <a:rPr lang="en-US"/>
              <a:t>© 2024 Amphenol (Maryland), Inc. Proprietary</a:t>
            </a:r>
            <a:endParaRPr lang="en-US" dirty="0"/>
          </a:p>
        </p:txBody>
      </p:sp>
      <p:graphicFrame>
        <p:nvGraphicFramePr>
          <p:cNvPr id="6" name="Content Placeholder 7">
            <a:extLst>
              <a:ext uri="{FF2B5EF4-FFF2-40B4-BE49-F238E27FC236}">
                <a16:creationId xmlns:a16="http://schemas.microsoft.com/office/drawing/2014/main" id="{590FD8F8-2639-1A5B-EA80-0BCA124C5DC3}"/>
              </a:ext>
            </a:extLst>
          </p:cNvPr>
          <p:cNvGraphicFramePr>
            <a:graphicFrameLocks noGrp="1"/>
          </p:cNvGraphicFramePr>
          <p:nvPr>
            <p:ph idx="1"/>
          </p:nvPr>
        </p:nvGraphicFramePr>
        <p:xfrm>
          <a:off x="419100" y="2512996"/>
          <a:ext cx="11353801" cy="2796339"/>
        </p:xfrm>
        <a:graphic>
          <a:graphicData uri="http://schemas.openxmlformats.org/drawingml/2006/table">
            <a:tbl>
              <a:tblPr firstRow="1">
                <a:tableStyleId>{9DCAF9ED-07DC-4A11-8D7F-57B35C25682E}</a:tableStyleId>
              </a:tblPr>
              <a:tblGrid>
                <a:gridCol w="4107266">
                  <a:extLst>
                    <a:ext uri="{9D8B030D-6E8A-4147-A177-3AD203B41FA5}">
                      <a16:colId xmlns:a16="http://schemas.microsoft.com/office/drawing/2014/main" val="2041612312"/>
                    </a:ext>
                  </a:extLst>
                </a:gridCol>
                <a:gridCol w="1201000">
                  <a:extLst>
                    <a:ext uri="{9D8B030D-6E8A-4147-A177-3AD203B41FA5}">
                      <a16:colId xmlns:a16="http://schemas.microsoft.com/office/drawing/2014/main" val="2345090969"/>
                    </a:ext>
                  </a:extLst>
                </a:gridCol>
                <a:gridCol w="1978617">
                  <a:extLst>
                    <a:ext uri="{9D8B030D-6E8A-4147-A177-3AD203B41FA5}">
                      <a16:colId xmlns:a16="http://schemas.microsoft.com/office/drawing/2014/main" val="3165152461"/>
                    </a:ext>
                  </a:extLst>
                </a:gridCol>
                <a:gridCol w="1954772">
                  <a:extLst>
                    <a:ext uri="{9D8B030D-6E8A-4147-A177-3AD203B41FA5}">
                      <a16:colId xmlns:a16="http://schemas.microsoft.com/office/drawing/2014/main" val="1992420512"/>
                    </a:ext>
                  </a:extLst>
                </a:gridCol>
                <a:gridCol w="2112146">
                  <a:extLst>
                    <a:ext uri="{9D8B030D-6E8A-4147-A177-3AD203B41FA5}">
                      <a16:colId xmlns:a16="http://schemas.microsoft.com/office/drawing/2014/main" val="3178875936"/>
                    </a:ext>
                  </a:extLst>
                </a:gridCol>
              </a:tblGrid>
              <a:tr h="150860">
                <a:tc>
                  <a:txBody>
                    <a:bodyPr/>
                    <a:lstStyle/>
                    <a:p>
                      <a:pPr algn="l" fontAlgn="b"/>
                      <a:r>
                        <a:rPr lang="en-US" sz="1200" b="1" u="none" strike="noStrike">
                          <a:solidFill>
                            <a:schemeClr val="bg1"/>
                          </a:solidFill>
                          <a:effectLst/>
                        </a:rPr>
                        <a:t>2024 Possible Shows</a:t>
                      </a:r>
                      <a:endParaRPr lang="en-US" sz="1200" b="1" i="0" u="none" strike="noStrike">
                        <a:solidFill>
                          <a:schemeClr val="bg1"/>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1" u="none" strike="noStrike" dirty="0">
                          <a:solidFill>
                            <a:schemeClr val="bg1"/>
                          </a:solidFill>
                          <a:effectLst/>
                        </a:rPr>
                        <a:t>Start date</a:t>
                      </a:r>
                      <a:endParaRPr lang="en-US" sz="1200" b="1" i="0" u="none" strike="noStrike" dirty="0">
                        <a:solidFill>
                          <a:schemeClr val="bg1"/>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1" u="none" strike="noStrike">
                          <a:solidFill>
                            <a:schemeClr val="bg1"/>
                          </a:solidFill>
                          <a:effectLst/>
                        </a:rPr>
                        <a:t>Location</a:t>
                      </a:r>
                      <a:endParaRPr lang="en-US" sz="1200" b="1" i="0" u="none" strike="noStrike">
                        <a:solidFill>
                          <a:schemeClr val="bg1"/>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1" u="none" strike="noStrike">
                          <a:solidFill>
                            <a:schemeClr val="bg1"/>
                          </a:solidFill>
                          <a:effectLst/>
                        </a:rPr>
                        <a:t>Booth</a:t>
                      </a:r>
                      <a:endParaRPr lang="en-US" sz="1200" b="1" i="0" u="none" strike="noStrike">
                        <a:solidFill>
                          <a:schemeClr val="bg1"/>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1" u="none" strike="noStrike" dirty="0">
                          <a:solidFill>
                            <a:schemeClr val="bg1"/>
                          </a:solidFill>
                          <a:effectLst/>
                        </a:rPr>
                        <a:t>Competitors</a:t>
                      </a:r>
                      <a:endParaRPr lang="en-US" sz="1200" b="1" i="0" u="none" strike="noStrike" dirty="0">
                        <a:solidFill>
                          <a:schemeClr val="bg1"/>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567947486"/>
                  </a:ext>
                </a:extLst>
              </a:tr>
              <a:tr h="150860">
                <a:tc>
                  <a:txBody>
                    <a:bodyPr/>
                    <a:lstStyle/>
                    <a:p>
                      <a:pPr algn="l" fontAlgn="b"/>
                      <a:r>
                        <a:rPr lang="en-US" sz="1200" b="0" u="sng" strike="noStrike" dirty="0">
                          <a:solidFill>
                            <a:schemeClr val="tx2"/>
                          </a:solidFill>
                          <a:effectLst/>
                          <a:hlinkClick r:id="rId2">
                            <a:extLst>
                              <a:ext uri="{A12FA001-AC4F-418D-AE19-62706E023703}">
                                <ahyp:hlinkClr xmlns:ahyp="http://schemas.microsoft.com/office/drawing/2018/hyperlinkcolor" val="tx"/>
                              </a:ext>
                            </a:extLst>
                          </a:hlinkClick>
                        </a:rPr>
                        <a:t>Power Gen International</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1/23/2024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New Orleans, LA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walk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PCB</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3408179911"/>
                  </a:ext>
                </a:extLst>
              </a:tr>
              <a:tr h="150860">
                <a:tc>
                  <a:txBody>
                    <a:bodyPr/>
                    <a:lstStyle/>
                    <a:p>
                      <a:pPr algn="l" fontAlgn="b"/>
                      <a:r>
                        <a:rPr lang="en-US" sz="1200" b="0" u="sng" strike="noStrike" dirty="0">
                          <a:solidFill>
                            <a:schemeClr val="tx2"/>
                          </a:solidFill>
                          <a:effectLst/>
                          <a:hlinkClick r:id="rId3">
                            <a:extLst>
                              <a:ext uri="{A12FA001-AC4F-418D-AE19-62706E023703}">
                                <ahyp:hlinkClr xmlns:ahyp="http://schemas.microsoft.com/office/drawing/2018/hyperlinkcolor" val="tx"/>
                              </a:ext>
                            </a:extLst>
                          </a:hlinkClick>
                        </a:rPr>
                        <a:t>SPS – Industrial Automation Fair (SIAF)</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3/4/2024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Guangzhou, China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Amphenol</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388089988"/>
                  </a:ext>
                </a:extLst>
              </a:tr>
              <a:tr h="150860">
                <a:tc>
                  <a:txBody>
                    <a:bodyPr/>
                    <a:lstStyle/>
                    <a:p>
                      <a:pPr algn="l" fontAlgn="b"/>
                      <a:r>
                        <a:rPr lang="en-US" sz="1200" b="0" u="sng" strike="noStrike" dirty="0">
                          <a:solidFill>
                            <a:schemeClr val="tx2"/>
                          </a:solidFill>
                          <a:effectLst/>
                          <a:hlinkClick r:id="rId4">
                            <a:extLst>
                              <a:ext uri="{A12FA001-AC4F-418D-AE19-62706E023703}">
                                <ahyp:hlinkClr xmlns:ahyp="http://schemas.microsoft.com/office/drawing/2018/hyperlinkcolor" val="tx"/>
                              </a:ext>
                            </a:extLst>
                          </a:hlinkClick>
                        </a:rPr>
                        <a:t>CBM+RELIABILITY CONNECT UK</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5/22/2024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Manchester, UK</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walk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Hansford</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2673822363"/>
                  </a:ext>
                </a:extLst>
              </a:tr>
              <a:tr h="150860">
                <a:tc>
                  <a:txBody>
                    <a:bodyPr/>
                    <a:lstStyle/>
                    <a:p>
                      <a:pPr algn="l" fontAlgn="b"/>
                      <a:r>
                        <a:rPr lang="en-US" sz="1200" b="0" u="sng" strike="noStrike" dirty="0">
                          <a:solidFill>
                            <a:schemeClr val="tx2"/>
                          </a:solidFill>
                          <a:effectLst/>
                          <a:hlinkClick r:id="rId5">
                            <a:extLst>
                              <a:ext uri="{A12FA001-AC4F-418D-AE19-62706E023703}">
                                <ahyp:hlinkClr xmlns:ahyp="http://schemas.microsoft.com/office/drawing/2018/hyperlinkcolor" val="tx"/>
                              </a:ext>
                            </a:extLst>
                          </a:hlinkClick>
                        </a:rPr>
                        <a:t>Reliable Plant</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t"/>
                      <a:r>
                        <a:rPr lang="en-US" sz="1200" b="0" u="none" strike="noStrike" dirty="0">
                          <a:solidFill>
                            <a:srgbClr val="000000"/>
                          </a:solidFill>
                          <a:effectLst/>
                        </a:rPr>
                        <a:t>6/3/2024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tc>
                <a:tc>
                  <a:txBody>
                    <a:bodyPr/>
                    <a:lstStyle/>
                    <a:p>
                      <a:pPr algn="l" fontAlgn="t"/>
                      <a:r>
                        <a:rPr lang="en-US" sz="1200" b="0" u="none" strike="noStrike">
                          <a:solidFill>
                            <a:srgbClr val="000000"/>
                          </a:solidFill>
                          <a:effectLst/>
                        </a:rPr>
                        <a:t>Chicago, IL</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tc>
                <a:tc>
                  <a:txBody>
                    <a:bodyPr/>
                    <a:lstStyle/>
                    <a:p>
                      <a:pPr algn="l" fontAlgn="b"/>
                      <a:r>
                        <a:rPr lang="en-US" sz="1200" b="0" u="none" strike="noStrike" dirty="0">
                          <a:solidFill>
                            <a:srgbClr val="000000"/>
                          </a:solidFill>
                          <a:effectLst/>
                        </a:rPr>
                        <a:t>10x10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Hansford</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3115665637"/>
                  </a:ext>
                </a:extLst>
              </a:tr>
              <a:tr h="150860">
                <a:tc>
                  <a:txBody>
                    <a:bodyPr/>
                    <a:lstStyle/>
                    <a:p>
                      <a:pPr algn="l" fontAlgn="b"/>
                      <a:r>
                        <a:rPr lang="en-US" sz="1200" b="0" u="sng" strike="noStrike" dirty="0">
                          <a:solidFill>
                            <a:schemeClr val="tx2"/>
                          </a:solidFill>
                          <a:effectLst/>
                          <a:hlinkClick r:id="rId6">
                            <a:extLst>
                              <a:ext uri="{A12FA001-AC4F-418D-AE19-62706E023703}">
                                <ahyp:hlinkClr xmlns:ahyp="http://schemas.microsoft.com/office/drawing/2018/hyperlinkcolor" val="tx"/>
                              </a:ext>
                            </a:extLst>
                          </a:hlinkClick>
                        </a:rPr>
                        <a:t>Maintenance &amp; Resilience TOKYO</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7/24/2024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err="1">
                          <a:solidFill>
                            <a:srgbClr val="000000"/>
                          </a:solidFill>
                          <a:effectLst/>
                        </a:rPr>
                        <a:t>Tokoyo</a:t>
                      </a:r>
                      <a:r>
                        <a:rPr lang="en-US" sz="1200" b="0" u="none" strike="noStrike" dirty="0">
                          <a:solidFill>
                            <a:srgbClr val="000000"/>
                          </a:solidFill>
                          <a:effectLst/>
                        </a:rPr>
                        <a:t>, Japan</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walk</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2393064817"/>
                  </a:ext>
                </a:extLst>
              </a:tr>
              <a:tr h="150860">
                <a:tc>
                  <a:txBody>
                    <a:bodyPr/>
                    <a:lstStyle/>
                    <a:p>
                      <a:pPr algn="l" fontAlgn="b"/>
                      <a:r>
                        <a:rPr lang="en-US" sz="1200" b="0" u="sng" strike="noStrike" dirty="0">
                          <a:solidFill>
                            <a:schemeClr val="tx2"/>
                          </a:solidFill>
                          <a:effectLst/>
                          <a:hlinkClick r:id="rId7">
                            <a:extLst>
                              <a:ext uri="{A12FA001-AC4F-418D-AE19-62706E023703}">
                                <ahyp:hlinkClr xmlns:ahyp="http://schemas.microsoft.com/office/drawing/2018/hyperlinkcolor" val="tx"/>
                              </a:ext>
                            </a:extLst>
                          </a:hlinkClick>
                        </a:rPr>
                        <a:t>Vibration </a:t>
                      </a:r>
                      <a:r>
                        <a:rPr lang="en-US" sz="1200" b="0" u="sng" strike="noStrike" dirty="0" err="1">
                          <a:solidFill>
                            <a:schemeClr val="tx2"/>
                          </a:solidFill>
                          <a:effectLst/>
                          <a:hlinkClick r:id="rId7">
                            <a:extLst>
                              <a:ext uri="{A12FA001-AC4F-418D-AE19-62706E023703}">
                                <ahyp:hlinkClr xmlns:ahyp="http://schemas.microsoft.com/office/drawing/2018/hyperlinkcolor" val="tx"/>
                              </a:ext>
                            </a:extLst>
                          </a:hlinkClick>
                        </a:rPr>
                        <a:t>Instutute</a:t>
                      </a:r>
                      <a:r>
                        <a:rPr lang="en-US" sz="1200" b="0" u="sng" strike="noStrike" dirty="0">
                          <a:solidFill>
                            <a:schemeClr val="tx2"/>
                          </a:solidFill>
                          <a:effectLst/>
                          <a:hlinkClick r:id="rId7">
                            <a:extLst>
                              <a:ext uri="{A12FA001-AC4F-418D-AE19-62706E023703}">
                                <ahyp:hlinkClr xmlns:ahyp="http://schemas.microsoft.com/office/drawing/2018/hyperlinkcolor" val="tx"/>
                              </a:ext>
                            </a:extLst>
                          </a:hlinkClick>
                        </a:rPr>
                        <a:t> / MFPT</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8/7/2024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Covington, KY</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10x10</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Hansford</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2796987710"/>
                  </a:ext>
                </a:extLst>
              </a:tr>
              <a:tr h="150860">
                <a:tc>
                  <a:txBody>
                    <a:bodyPr/>
                    <a:lstStyle/>
                    <a:p>
                      <a:pPr algn="l" fontAlgn="b"/>
                      <a:r>
                        <a:rPr lang="en-US" sz="1200" b="0" u="sng" strike="noStrike" dirty="0">
                          <a:solidFill>
                            <a:schemeClr val="tx2"/>
                          </a:solidFill>
                          <a:effectLst/>
                          <a:hlinkClick r:id="rId8">
                            <a:extLst>
                              <a:ext uri="{A12FA001-AC4F-418D-AE19-62706E023703}">
                                <ahyp:hlinkClr xmlns:ahyp="http://schemas.microsoft.com/office/drawing/2018/hyperlinkcolor" val="tx"/>
                              </a:ext>
                            </a:extLst>
                          </a:hlinkClick>
                        </a:rPr>
                        <a:t>Turbomachinery &amp; Pump Symposia</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dirty="0">
                          <a:solidFill>
                            <a:srgbClr val="000000"/>
                          </a:solidFill>
                          <a:effectLst/>
                        </a:rPr>
                        <a:t>Sept 2024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Houston, TX</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walk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Hansford</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804052778"/>
                  </a:ext>
                </a:extLst>
              </a:tr>
              <a:tr h="150860">
                <a:tc>
                  <a:txBody>
                    <a:bodyPr/>
                    <a:lstStyle/>
                    <a:p>
                      <a:pPr algn="l" fontAlgn="b"/>
                      <a:r>
                        <a:rPr lang="en-US" sz="1200" b="0" u="sng" strike="noStrike" dirty="0">
                          <a:solidFill>
                            <a:schemeClr val="tx2"/>
                          </a:solidFill>
                          <a:effectLst/>
                          <a:hlinkClick r:id="rId9">
                            <a:extLst>
                              <a:ext uri="{A12FA001-AC4F-418D-AE19-62706E023703}">
                                <ahyp:hlinkClr xmlns:ahyp="http://schemas.microsoft.com/office/drawing/2018/hyperlinkcolor" val="tx"/>
                              </a:ext>
                            </a:extLst>
                          </a:hlinkClick>
                        </a:rPr>
                        <a:t>SMRP</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Oct 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10x10</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Hansford</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1017298647"/>
                  </a:ext>
                </a:extLst>
              </a:tr>
              <a:tr h="150860">
                <a:tc>
                  <a:txBody>
                    <a:bodyPr/>
                    <a:lstStyle/>
                    <a:p>
                      <a:pPr algn="l" fontAlgn="t"/>
                      <a:r>
                        <a:rPr lang="en-US" sz="1200" b="0" u="sng" strike="noStrike" dirty="0">
                          <a:solidFill>
                            <a:schemeClr val="tx2"/>
                          </a:solidFill>
                          <a:effectLst/>
                          <a:hlinkClick r:id="rId10">
                            <a:extLst>
                              <a:ext uri="{A12FA001-AC4F-418D-AE19-62706E023703}">
                                <ahyp:hlinkClr xmlns:ahyp="http://schemas.microsoft.com/office/drawing/2018/hyperlinkcolor" val="tx"/>
                              </a:ext>
                            </a:extLst>
                          </a:hlinkClick>
                        </a:rPr>
                        <a:t>MARTIC</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tc>
                <a:tc>
                  <a:txBody>
                    <a:bodyPr/>
                    <a:lstStyle/>
                    <a:p>
                      <a:pPr algn="l" fontAlgn="t"/>
                      <a:r>
                        <a:rPr lang="en-US" sz="1200" b="0" u="none" strike="noStrike" dirty="0">
                          <a:solidFill>
                            <a:srgbClr val="000000"/>
                          </a:solidFill>
                          <a:effectLst/>
                        </a:rPr>
                        <a:t>Oct 2024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tc>
                <a:tc>
                  <a:txBody>
                    <a:bodyPr/>
                    <a:lstStyle/>
                    <a:p>
                      <a:pPr algn="l" fontAlgn="t"/>
                      <a:r>
                        <a:rPr lang="en-US" sz="1200" b="0" u="none" strike="noStrike">
                          <a:solidFill>
                            <a:srgbClr val="000000"/>
                          </a:solidFill>
                          <a:effectLst/>
                        </a:rPr>
                        <a:t>Saudi Arabia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tc>
                <a:tc>
                  <a:txBody>
                    <a:bodyPr/>
                    <a:lstStyle/>
                    <a:p>
                      <a:pPr algn="l" fontAlgn="t"/>
                      <a:r>
                        <a:rPr lang="en-US" sz="1200" b="0" u="none" strike="noStrike">
                          <a:solidFill>
                            <a:srgbClr val="000000"/>
                          </a:solidFill>
                          <a:effectLst/>
                        </a:rPr>
                        <a:t>walk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tc>
                <a:tc>
                  <a:txBody>
                    <a:bodyPr/>
                    <a:lstStyle/>
                    <a:p>
                      <a:pPr algn="l" fontAlgn="t"/>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tc>
                <a:extLst>
                  <a:ext uri="{0D108BD9-81ED-4DB2-BD59-A6C34878D82A}">
                    <a16:rowId xmlns:a16="http://schemas.microsoft.com/office/drawing/2014/main" val="3686883631"/>
                  </a:ext>
                </a:extLst>
              </a:tr>
              <a:tr h="150860">
                <a:tc>
                  <a:txBody>
                    <a:bodyPr/>
                    <a:lstStyle/>
                    <a:p>
                      <a:pPr algn="l" fontAlgn="b"/>
                      <a:r>
                        <a:rPr lang="en-US" sz="1200" b="0" u="sng" strike="noStrike" dirty="0">
                          <a:solidFill>
                            <a:schemeClr val="tx2"/>
                          </a:solidFill>
                          <a:effectLst/>
                          <a:hlinkClick r:id="rId11">
                            <a:extLst>
                              <a:ext uri="{A12FA001-AC4F-418D-AE19-62706E023703}">
                                <ahyp:hlinkClr xmlns:ahyp="http://schemas.microsoft.com/office/drawing/2018/hyperlinkcolor" val="tx"/>
                              </a:ext>
                            </a:extLst>
                          </a:hlinkClick>
                        </a:rPr>
                        <a:t>Electronica</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11/12/2024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Munich, Germany</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Amphenol</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1652706552"/>
                  </a:ext>
                </a:extLst>
              </a:tr>
              <a:tr h="150860">
                <a:tc>
                  <a:txBody>
                    <a:bodyPr/>
                    <a:lstStyle/>
                    <a:p>
                      <a:pPr algn="l" fontAlgn="b"/>
                      <a:r>
                        <a:rPr lang="en-US" sz="1200" b="0" u="sng" strike="noStrike" dirty="0">
                          <a:solidFill>
                            <a:schemeClr val="tx2"/>
                          </a:solidFill>
                          <a:effectLst/>
                          <a:hlinkClick r:id="rId12">
                            <a:extLst>
                              <a:ext uri="{A12FA001-AC4F-418D-AE19-62706E023703}">
                                <ahyp:hlinkClr xmlns:ahyp="http://schemas.microsoft.com/office/drawing/2018/hyperlinkcolor" val="tx"/>
                              </a:ext>
                            </a:extLst>
                          </a:hlinkClick>
                        </a:rPr>
                        <a:t>Automation Fair (Rockwell)</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Nov 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walk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3906128154"/>
                  </a:ext>
                </a:extLst>
              </a:tr>
              <a:tr h="150860">
                <a:tc>
                  <a:txBody>
                    <a:bodyPr/>
                    <a:lstStyle/>
                    <a:p>
                      <a:pPr algn="l" fontAlgn="b"/>
                      <a:r>
                        <a:rPr lang="en-US" sz="1200" b="0" u="sng" strike="noStrike" dirty="0">
                          <a:solidFill>
                            <a:schemeClr val="tx2"/>
                          </a:solidFill>
                          <a:effectLst/>
                          <a:hlinkClick r:id="rId13">
                            <a:extLst>
                              <a:ext uri="{A12FA001-AC4F-418D-AE19-62706E023703}">
                                <ahyp:hlinkClr xmlns:ahyp="http://schemas.microsoft.com/office/drawing/2018/hyperlinkcolor" val="tx"/>
                              </a:ext>
                            </a:extLst>
                          </a:hlinkClick>
                        </a:rPr>
                        <a:t>SPS IPC Drives</a:t>
                      </a:r>
                      <a:endParaRPr lang="en-US" sz="1200" b="0" i="0" u="sng" strike="noStrike" dirty="0">
                        <a:solidFill>
                          <a:schemeClr val="tx2"/>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Nov 2024</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r>
                        <a:rPr lang="en-US" sz="1200" b="0" u="none" strike="noStrike">
                          <a:solidFill>
                            <a:srgbClr val="000000"/>
                          </a:solidFill>
                          <a:effectLst/>
                        </a:rPr>
                        <a:t>10x10</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4603" marR="4603" marT="4603" marB="27620" anchor="b"/>
                </a:tc>
                <a:tc>
                  <a:txBody>
                    <a:bodyPr/>
                    <a:lstStyle/>
                    <a:p>
                      <a:pPr algn="l" fontAlgn="b"/>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4603" marR="4603" marT="4603" marB="27620" anchor="b"/>
                </a:tc>
                <a:extLst>
                  <a:ext uri="{0D108BD9-81ED-4DB2-BD59-A6C34878D82A}">
                    <a16:rowId xmlns:a16="http://schemas.microsoft.com/office/drawing/2014/main" val="2363356281"/>
                  </a:ext>
                </a:extLst>
              </a:tr>
            </a:tbl>
          </a:graphicData>
        </a:graphic>
      </p:graphicFrame>
    </p:spTree>
    <p:extLst>
      <p:ext uri="{BB962C8B-B14F-4D97-AF65-F5344CB8AC3E}">
        <p14:creationId xmlns:p14="http://schemas.microsoft.com/office/powerpoint/2010/main" val="3674363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087C7-DAFB-5A02-2ED6-BFE07E4AAD36}"/>
              </a:ext>
            </a:extLst>
          </p:cNvPr>
          <p:cNvSpPr>
            <a:spLocks noGrp="1"/>
          </p:cNvSpPr>
          <p:nvPr>
            <p:ph type="title"/>
          </p:nvPr>
        </p:nvSpPr>
        <p:spPr/>
        <p:txBody>
          <a:bodyPr/>
          <a:lstStyle/>
          <a:p>
            <a:r>
              <a:rPr lang="en-US" dirty="0"/>
              <a:t>Short form refresh</a:t>
            </a:r>
          </a:p>
        </p:txBody>
      </p:sp>
      <p:sp>
        <p:nvSpPr>
          <p:cNvPr id="3" name="Content Placeholder 2">
            <a:extLst>
              <a:ext uri="{FF2B5EF4-FFF2-40B4-BE49-F238E27FC236}">
                <a16:creationId xmlns:a16="http://schemas.microsoft.com/office/drawing/2014/main" id="{16AB32E7-7707-295C-AF53-899C88ADC4C1}"/>
              </a:ext>
            </a:extLst>
          </p:cNvPr>
          <p:cNvSpPr>
            <a:spLocks noGrp="1"/>
          </p:cNvSpPr>
          <p:nvPr>
            <p:ph idx="1"/>
          </p:nvPr>
        </p:nvSpPr>
        <p:spPr/>
        <p:txBody>
          <a:bodyPr/>
          <a:lstStyle/>
          <a:p>
            <a:r>
              <a:rPr lang="en-US" dirty="0"/>
              <a:t>Cover redesign by professional graphic designer</a:t>
            </a:r>
          </a:p>
          <a:p>
            <a:r>
              <a:rPr lang="en-US" dirty="0"/>
              <a:t>Include newer, released CBM products (SM series, </a:t>
            </a:r>
            <a:r>
              <a:rPr lang="en-US" dirty="0" err="1"/>
              <a:t>haz</a:t>
            </a:r>
            <a:r>
              <a:rPr lang="en-US" dirty="0"/>
              <a:t> loc)</a:t>
            </a:r>
          </a:p>
          <a:p>
            <a:r>
              <a:rPr lang="en-US" dirty="0"/>
              <a:t>Include upcoming CBM products (ultrasound, IIoT depending on timing)</a:t>
            </a:r>
          </a:p>
        </p:txBody>
      </p:sp>
      <p:sp>
        <p:nvSpPr>
          <p:cNvPr id="4" name="Text Placeholder 3">
            <a:extLst>
              <a:ext uri="{FF2B5EF4-FFF2-40B4-BE49-F238E27FC236}">
                <a16:creationId xmlns:a16="http://schemas.microsoft.com/office/drawing/2014/main" id="{D8C4E64F-2FD4-8EDF-3947-5FAE08FD33FA}"/>
              </a:ext>
            </a:extLst>
          </p:cNvPr>
          <p:cNvSpPr>
            <a:spLocks noGrp="1"/>
          </p:cNvSpPr>
          <p:nvPr>
            <p:ph type="body" idx="13"/>
          </p:nvPr>
        </p:nvSpPr>
        <p:spPr/>
        <p:txBody>
          <a:bodyPr/>
          <a:lstStyle/>
          <a:p>
            <a:endParaRPr lang="en-US"/>
          </a:p>
        </p:txBody>
      </p:sp>
      <p:sp>
        <p:nvSpPr>
          <p:cNvPr id="5" name="Footer Placeholder 4">
            <a:extLst>
              <a:ext uri="{FF2B5EF4-FFF2-40B4-BE49-F238E27FC236}">
                <a16:creationId xmlns:a16="http://schemas.microsoft.com/office/drawing/2014/main" id="{75865F75-E9F8-EAA8-2F65-5B1BC2964187}"/>
              </a:ext>
            </a:extLst>
          </p:cNvPr>
          <p:cNvSpPr>
            <a:spLocks noGrp="1"/>
          </p:cNvSpPr>
          <p:nvPr>
            <p:ph type="ftr" sz="quarter" idx="3"/>
          </p:nvPr>
        </p:nvSpPr>
        <p:spPr/>
        <p:txBody>
          <a:bodyPr/>
          <a:lstStyle/>
          <a:p>
            <a:r>
              <a:rPr lang="en-US"/>
              <a:t>© 2024 Amphenol (Maryland), Inc. Proprietary</a:t>
            </a:r>
            <a:endParaRPr lang="en-US" dirty="0"/>
          </a:p>
        </p:txBody>
      </p:sp>
    </p:spTree>
    <p:extLst>
      <p:ext uri="{BB962C8B-B14F-4D97-AF65-F5344CB8AC3E}">
        <p14:creationId xmlns:p14="http://schemas.microsoft.com/office/powerpoint/2010/main" val="2424425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553E8-B453-2EBD-C4AE-4315732EFB40}"/>
              </a:ext>
            </a:extLst>
          </p:cNvPr>
          <p:cNvSpPr>
            <a:spLocks noGrp="1"/>
          </p:cNvSpPr>
          <p:nvPr>
            <p:ph type="title"/>
          </p:nvPr>
        </p:nvSpPr>
        <p:spPr/>
        <p:txBody>
          <a:bodyPr/>
          <a:lstStyle/>
          <a:p>
            <a:r>
              <a:rPr lang="en-US" dirty="0"/>
              <a:t>2024 Campaigns</a:t>
            </a:r>
          </a:p>
        </p:txBody>
      </p:sp>
      <p:sp>
        <p:nvSpPr>
          <p:cNvPr id="4" name="Text Placeholder 3">
            <a:extLst>
              <a:ext uri="{FF2B5EF4-FFF2-40B4-BE49-F238E27FC236}">
                <a16:creationId xmlns:a16="http://schemas.microsoft.com/office/drawing/2014/main" id="{D05C0881-D845-5B12-917D-A0B72355CAA0}"/>
              </a:ext>
            </a:extLst>
          </p:cNvPr>
          <p:cNvSpPr>
            <a:spLocks noGrp="1"/>
          </p:cNvSpPr>
          <p:nvPr>
            <p:ph type="body" idx="13"/>
          </p:nvPr>
        </p:nvSpPr>
        <p:spPr/>
        <p:txBody>
          <a:bodyPr/>
          <a:lstStyle/>
          <a:p>
            <a:endParaRPr lang="en-US"/>
          </a:p>
        </p:txBody>
      </p:sp>
      <p:sp>
        <p:nvSpPr>
          <p:cNvPr id="5" name="Footer Placeholder 4">
            <a:extLst>
              <a:ext uri="{FF2B5EF4-FFF2-40B4-BE49-F238E27FC236}">
                <a16:creationId xmlns:a16="http://schemas.microsoft.com/office/drawing/2014/main" id="{E431E4F8-32F4-434C-2C27-DA4D3EF778AD}"/>
              </a:ext>
            </a:extLst>
          </p:cNvPr>
          <p:cNvSpPr>
            <a:spLocks noGrp="1"/>
          </p:cNvSpPr>
          <p:nvPr>
            <p:ph type="ftr" sz="quarter" idx="3"/>
          </p:nvPr>
        </p:nvSpPr>
        <p:spPr/>
        <p:txBody>
          <a:bodyPr/>
          <a:lstStyle/>
          <a:p>
            <a:r>
              <a:rPr lang="en-US"/>
              <a:t>© 2024 Amphenol (Maryland), Inc. Proprietary</a:t>
            </a:r>
            <a:endParaRPr lang="en-US" dirty="0"/>
          </a:p>
        </p:txBody>
      </p:sp>
      <p:graphicFrame>
        <p:nvGraphicFramePr>
          <p:cNvPr id="8" name="Content Placeholder 7">
            <a:extLst>
              <a:ext uri="{FF2B5EF4-FFF2-40B4-BE49-F238E27FC236}">
                <a16:creationId xmlns:a16="http://schemas.microsoft.com/office/drawing/2014/main" id="{B49711BE-1A3D-9727-4ED9-92B70CC3CA28}"/>
              </a:ext>
            </a:extLst>
          </p:cNvPr>
          <p:cNvGraphicFramePr>
            <a:graphicFrameLocks/>
          </p:cNvGraphicFramePr>
          <p:nvPr/>
        </p:nvGraphicFramePr>
        <p:xfrm>
          <a:off x="419105" y="2504969"/>
          <a:ext cx="11353795" cy="2889484"/>
        </p:xfrm>
        <a:graphic>
          <a:graphicData uri="http://schemas.openxmlformats.org/drawingml/2006/table">
            <a:tbl>
              <a:tblPr/>
              <a:tblGrid>
                <a:gridCol w="1472863">
                  <a:extLst>
                    <a:ext uri="{9D8B030D-6E8A-4147-A177-3AD203B41FA5}">
                      <a16:colId xmlns:a16="http://schemas.microsoft.com/office/drawing/2014/main" val="1720697577"/>
                    </a:ext>
                  </a:extLst>
                </a:gridCol>
                <a:gridCol w="823411">
                  <a:extLst>
                    <a:ext uri="{9D8B030D-6E8A-4147-A177-3AD203B41FA5}">
                      <a16:colId xmlns:a16="http://schemas.microsoft.com/office/drawing/2014/main" val="2527395042"/>
                    </a:ext>
                  </a:extLst>
                </a:gridCol>
                <a:gridCol w="823411">
                  <a:extLst>
                    <a:ext uri="{9D8B030D-6E8A-4147-A177-3AD203B41FA5}">
                      <a16:colId xmlns:a16="http://schemas.microsoft.com/office/drawing/2014/main" val="2006303875"/>
                    </a:ext>
                  </a:extLst>
                </a:gridCol>
                <a:gridCol w="823411">
                  <a:extLst>
                    <a:ext uri="{9D8B030D-6E8A-4147-A177-3AD203B41FA5}">
                      <a16:colId xmlns:a16="http://schemas.microsoft.com/office/drawing/2014/main" val="1751465378"/>
                    </a:ext>
                  </a:extLst>
                </a:gridCol>
                <a:gridCol w="823411">
                  <a:extLst>
                    <a:ext uri="{9D8B030D-6E8A-4147-A177-3AD203B41FA5}">
                      <a16:colId xmlns:a16="http://schemas.microsoft.com/office/drawing/2014/main" val="3087251094"/>
                    </a:ext>
                  </a:extLst>
                </a:gridCol>
                <a:gridCol w="823411">
                  <a:extLst>
                    <a:ext uri="{9D8B030D-6E8A-4147-A177-3AD203B41FA5}">
                      <a16:colId xmlns:a16="http://schemas.microsoft.com/office/drawing/2014/main" val="3379970715"/>
                    </a:ext>
                  </a:extLst>
                </a:gridCol>
                <a:gridCol w="823411">
                  <a:extLst>
                    <a:ext uri="{9D8B030D-6E8A-4147-A177-3AD203B41FA5}">
                      <a16:colId xmlns:a16="http://schemas.microsoft.com/office/drawing/2014/main" val="955726860"/>
                    </a:ext>
                  </a:extLst>
                </a:gridCol>
                <a:gridCol w="823411">
                  <a:extLst>
                    <a:ext uri="{9D8B030D-6E8A-4147-A177-3AD203B41FA5}">
                      <a16:colId xmlns:a16="http://schemas.microsoft.com/office/drawing/2014/main" val="1025166456"/>
                    </a:ext>
                  </a:extLst>
                </a:gridCol>
                <a:gridCol w="823411">
                  <a:extLst>
                    <a:ext uri="{9D8B030D-6E8A-4147-A177-3AD203B41FA5}">
                      <a16:colId xmlns:a16="http://schemas.microsoft.com/office/drawing/2014/main" val="1016087217"/>
                    </a:ext>
                  </a:extLst>
                </a:gridCol>
                <a:gridCol w="823411">
                  <a:extLst>
                    <a:ext uri="{9D8B030D-6E8A-4147-A177-3AD203B41FA5}">
                      <a16:colId xmlns:a16="http://schemas.microsoft.com/office/drawing/2014/main" val="2281983926"/>
                    </a:ext>
                  </a:extLst>
                </a:gridCol>
                <a:gridCol w="823411">
                  <a:extLst>
                    <a:ext uri="{9D8B030D-6E8A-4147-A177-3AD203B41FA5}">
                      <a16:colId xmlns:a16="http://schemas.microsoft.com/office/drawing/2014/main" val="2160215997"/>
                    </a:ext>
                  </a:extLst>
                </a:gridCol>
                <a:gridCol w="823411">
                  <a:extLst>
                    <a:ext uri="{9D8B030D-6E8A-4147-A177-3AD203B41FA5}">
                      <a16:colId xmlns:a16="http://schemas.microsoft.com/office/drawing/2014/main" val="4145367390"/>
                    </a:ext>
                  </a:extLst>
                </a:gridCol>
                <a:gridCol w="823411">
                  <a:extLst>
                    <a:ext uri="{9D8B030D-6E8A-4147-A177-3AD203B41FA5}">
                      <a16:colId xmlns:a16="http://schemas.microsoft.com/office/drawing/2014/main" val="568222375"/>
                    </a:ext>
                  </a:extLst>
                </a:gridCol>
              </a:tblGrid>
              <a:tr h="608680">
                <a:tc>
                  <a:txBody>
                    <a:bodyPr/>
                    <a:lstStyle/>
                    <a:p>
                      <a:pPr algn="l" fontAlgn="b"/>
                      <a:endParaRPr lang="en-US" sz="1800" b="0" i="0" u="none" strike="noStrike" dirty="0">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tc>
                  <a:txBody>
                    <a:bodyPr/>
                    <a:lstStyle/>
                    <a:p>
                      <a:pPr algn="ctr" fontAlgn="ctr"/>
                      <a:r>
                        <a:rPr lang="en-US" sz="1000" b="0" i="0" u="none" strike="noStrike" dirty="0">
                          <a:solidFill>
                            <a:srgbClr val="000000"/>
                          </a:solidFill>
                          <a:effectLst/>
                          <a:latin typeface="Arial" panose="020B0604020202020204" pitchFamily="34" charset="0"/>
                        </a:rPr>
                        <a:t>LVEP</a:t>
                      </a:r>
                    </a:p>
                  </a:txBody>
                  <a:tcPr marL="6996" marR="6996" marT="6996" marB="41978" anchor="ctr">
                    <a:lnL>
                      <a:noFill/>
                    </a:lnL>
                    <a:lnR>
                      <a:noFill/>
                    </a:lnR>
                    <a:lnT>
                      <a:noFill/>
                    </a:lnT>
                    <a:lnB>
                      <a:noFill/>
                    </a:lnB>
                    <a:solidFill>
                      <a:srgbClr val="B4C6E7"/>
                    </a:solidFill>
                  </a:tcPr>
                </a:tc>
                <a:tc>
                  <a:txBody>
                    <a:bodyPr/>
                    <a:lstStyle/>
                    <a:p>
                      <a:pPr algn="ctr" fontAlgn="ctr"/>
                      <a:r>
                        <a:rPr lang="en-US" sz="1000" b="0" i="0" u="none" strike="noStrike">
                          <a:solidFill>
                            <a:srgbClr val="000000"/>
                          </a:solidFill>
                          <a:effectLst/>
                          <a:latin typeface="Arial" panose="020B0604020202020204" pitchFamily="34" charset="0"/>
                        </a:rPr>
                        <a:t>ULT</a:t>
                      </a:r>
                    </a:p>
                  </a:txBody>
                  <a:tcPr marL="6996" marR="6996" marT="6996" marB="41978" anchor="ctr">
                    <a:lnL>
                      <a:noFill/>
                    </a:lnL>
                    <a:lnR>
                      <a:noFill/>
                    </a:lnR>
                    <a:lnT>
                      <a:noFill/>
                    </a:lnT>
                    <a:lnB>
                      <a:noFill/>
                    </a:lnB>
                    <a:solidFill>
                      <a:srgbClr val="FCE4D6"/>
                    </a:solidFill>
                  </a:tcPr>
                </a:tc>
                <a:tc>
                  <a:txBody>
                    <a:bodyPr/>
                    <a:lstStyle/>
                    <a:p>
                      <a:pPr algn="ctr" fontAlgn="ctr"/>
                      <a:r>
                        <a:rPr lang="en-US" sz="1000" b="0" i="0" u="none" strike="noStrike">
                          <a:solidFill>
                            <a:srgbClr val="000000"/>
                          </a:solidFill>
                          <a:effectLst/>
                          <a:latin typeface="Arial" panose="020B0604020202020204" pitchFamily="34" charset="0"/>
                        </a:rPr>
                        <a:t>IO</a:t>
                      </a:r>
                    </a:p>
                  </a:txBody>
                  <a:tcPr marL="6996" marR="6996" marT="6996" marB="41978" anchor="ctr">
                    <a:lnL>
                      <a:noFill/>
                    </a:lnL>
                    <a:lnR>
                      <a:noFill/>
                    </a:lnR>
                    <a:lnT>
                      <a:noFill/>
                    </a:lnT>
                    <a:lnB>
                      <a:noFill/>
                    </a:lnB>
                    <a:solidFill>
                      <a:srgbClr val="DBDBDB"/>
                    </a:solidFill>
                  </a:tcPr>
                </a:tc>
                <a:tc>
                  <a:txBody>
                    <a:bodyPr/>
                    <a:lstStyle/>
                    <a:p>
                      <a:pPr algn="ctr" fontAlgn="ctr"/>
                      <a:r>
                        <a:rPr lang="en-US" sz="1000" b="0" i="0" u="none" strike="noStrike">
                          <a:solidFill>
                            <a:srgbClr val="000000"/>
                          </a:solidFill>
                          <a:effectLst/>
                          <a:latin typeface="Arial" panose="020B0604020202020204" pitchFamily="34" charset="0"/>
                        </a:rPr>
                        <a:t>H23</a:t>
                      </a:r>
                    </a:p>
                  </a:txBody>
                  <a:tcPr marL="6996" marR="6996" marT="6996" marB="41978" anchor="ctr">
                    <a:lnL>
                      <a:noFill/>
                    </a:lnL>
                    <a:lnR>
                      <a:noFill/>
                    </a:lnR>
                    <a:lnT>
                      <a:noFill/>
                    </a:lnT>
                    <a:lnB>
                      <a:noFill/>
                    </a:lnB>
                    <a:solidFill>
                      <a:srgbClr val="FFD6D6"/>
                    </a:solidFill>
                  </a:tcPr>
                </a:tc>
                <a:tc>
                  <a:txBody>
                    <a:bodyPr/>
                    <a:lstStyle/>
                    <a:p>
                      <a:pPr algn="ctr" fontAlgn="ctr"/>
                      <a:r>
                        <a:rPr lang="en-US" sz="1000" b="0" i="0" u="none" strike="noStrike">
                          <a:solidFill>
                            <a:srgbClr val="000000"/>
                          </a:solidFill>
                          <a:effectLst/>
                          <a:latin typeface="Arial" panose="020B0604020202020204" pitchFamily="34" charset="0"/>
                        </a:rPr>
                        <a:t>CBM</a:t>
                      </a:r>
                    </a:p>
                  </a:txBody>
                  <a:tcPr marL="6996" marR="6996" marT="6996" marB="41978" anchor="ctr">
                    <a:lnL>
                      <a:noFill/>
                    </a:lnL>
                    <a:lnR>
                      <a:noFill/>
                    </a:lnR>
                    <a:lnT>
                      <a:noFill/>
                    </a:lnT>
                    <a:lnB>
                      <a:noFill/>
                    </a:lnB>
                    <a:solidFill>
                      <a:srgbClr val="E2EFDA"/>
                    </a:solidFill>
                  </a:tcPr>
                </a:tc>
                <a:tc>
                  <a:txBody>
                    <a:bodyPr/>
                    <a:lstStyle/>
                    <a:p>
                      <a:pPr algn="ctr" fontAlgn="ctr"/>
                      <a:r>
                        <a:rPr lang="en-US" sz="1000" b="0" i="0" u="none" strike="noStrike">
                          <a:solidFill>
                            <a:srgbClr val="000000"/>
                          </a:solidFill>
                          <a:effectLst/>
                          <a:latin typeface="Arial" panose="020B0604020202020204" pitchFamily="34" charset="0"/>
                        </a:rPr>
                        <a:t>VAL</a:t>
                      </a:r>
                    </a:p>
                  </a:txBody>
                  <a:tcPr marL="6996" marR="6996" marT="6996" marB="41978" anchor="ctr">
                    <a:lnL>
                      <a:noFill/>
                    </a:lnL>
                    <a:lnR>
                      <a:noFill/>
                    </a:lnR>
                    <a:lnT>
                      <a:noFill/>
                    </a:lnT>
                    <a:lnB>
                      <a:noFill/>
                    </a:lnB>
                    <a:solidFill>
                      <a:srgbClr val="FFF2CC"/>
                    </a:solid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a:noFill/>
                    </a:lnB>
                    <a:noFill/>
                  </a:tcPr>
                </a:tc>
                <a:extLst>
                  <a:ext uri="{0D108BD9-81ED-4DB2-BD59-A6C34878D82A}">
                    <a16:rowId xmlns:a16="http://schemas.microsoft.com/office/drawing/2014/main" val="1780645402"/>
                  </a:ext>
                </a:extLst>
              </a:tr>
              <a:tr h="202893">
                <a:tc>
                  <a:txBody>
                    <a:bodyPr/>
                    <a:lstStyle/>
                    <a:p>
                      <a:pPr algn="l"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solidFill>
                          <a:srgbClr val="000000"/>
                        </a:solidFill>
                        <a:effectLst/>
                        <a:latin typeface="Arial" panose="020B0604020202020204" pitchFamily="34" charset="0"/>
                      </a:endParaRPr>
                    </a:p>
                  </a:txBody>
                  <a:tcPr marL="6996" marR="6996" marT="6996" marB="41978"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3738392"/>
                  </a:ext>
                </a:extLst>
              </a:tr>
              <a:tr h="188901">
                <a:tc>
                  <a:txBody>
                    <a:bodyPr/>
                    <a:lstStyle/>
                    <a:p>
                      <a:pPr algn="l" fontAlgn="b"/>
                      <a:r>
                        <a:rPr lang="en-US" sz="900" b="1" i="0" u="none" strike="noStrike">
                          <a:solidFill>
                            <a:srgbClr val="000000"/>
                          </a:solidFill>
                          <a:effectLst/>
                          <a:latin typeface="Arial" panose="020B0604020202020204" pitchFamily="34" charset="0"/>
                        </a:rPr>
                        <a:t>Platform</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January</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February</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March</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April</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May</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June</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July</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August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September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October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November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December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1291453"/>
                  </a:ext>
                </a:extLst>
              </a:tr>
              <a:tr h="188901">
                <a:tc>
                  <a:txBody>
                    <a:bodyPr/>
                    <a:lstStyle/>
                    <a:p>
                      <a:pPr algn="l" fontAlgn="b"/>
                      <a:r>
                        <a:rPr lang="en-US" sz="900" b="0" i="0" u="none" strike="noStrike">
                          <a:solidFill>
                            <a:srgbClr val="000000"/>
                          </a:solidFill>
                          <a:effectLst/>
                          <a:latin typeface="Arial" panose="020B0604020202020204" pitchFamily="34" charset="0"/>
                        </a:rPr>
                        <a:t>Eblasts</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T&amp;M</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2227960641"/>
                  </a:ext>
                </a:extLst>
              </a:tr>
              <a:tr h="188901">
                <a:tc>
                  <a:txBody>
                    <a:bodyPr/>
                    <a:lstStyle/>
                    <a:p>
                      <a:pPr algn="l" fontAlgn="b"/>
                      <a:r>
                        <a:rPr lang="en-US" sz="900" b="0" i="0" u="none" strike="noStrike">
                          <a:solidFill>
                            <a:srgbClr val="000000"/>
                          </a:solidFill>
                          <a:effectLst/>
                          <a:latin typeface="Arial" panose="020B0604020202020204" pitchFamily="34" charset="0"/>
                        </a:rPr>
                        <a:t>LinkedIn boost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3817410336"/>
                  </a:ext>
                </a:extLst>
              </a:tr>
              <a:tr h="188901">
                <a:tc>
                  <a:txBody>
                    <a:bodyPr/>
                    <a:lstStyle/>
                    <a:p>
                      <a:pPr algn="l" fontAlgn="b"/>
                      <a:r>
                        <a:rPr lang="en-US" sz="900" b="0" i="0" u="none" strike="noStrike">
                          <a:solidFill>
                            <a:srgbClr val="000000"/>
                          </a:solidFill>
                          <a:effectLst/>
                          <a:latin typeface="Arial" panose="020B0604020202020204" pitchFamily="34" charset="0"/>
                        </a:rPr>
                        <a:t>CBM Connect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2min Tip</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5min Fact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0" i="0" u="none" strike="noStrike">
                          <a:solidFill>
                            <a:srgbClr val="000000"/>
                          </a:solidFill>
                          <a:effectLst/>
                          <a:latin typeface="Arial" panose="020B0604020202020204" pitchFamily="34" charset="0"/>
                        </a:rPr>
                        <a:t>2min Tip</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r>
                        <a:rPr lang="en-US" sz="900" b="0" i="0" u="none" strike="noStrike">
                          <a:solidFill>
                            <a:srgbClr val="000000"/>
                          </a:solidFill>
                          <a:effectLst/>
                          <a:latin typeface="Arial" panose="020B0604020202020204" pitchFamily="34" charset="0"/>
                        </a:rPr>
                        <a:t>Webinar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5min Fact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SME interview</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762424115"/>
                  </a:ext>
                </a:extLst>
              </a:tr>
              <a:tr h="188901">
                <a:tc>
                  <a:txBody>
                    <a:bodyPr/>
                    <a:lstStyle/>
                    <a:p>
                      <a:pPr algn="l" fontAlgn="b"/>
                      <a:r>
                        <a:rPr lang="en-US" sz="900" b="0" i="0" u="none" strike="noStrike">
                          <a:solidFill>
                            <a:srgbClr val="000000"/>
                          </a:solidFill>
                          <a:effectLst/>
                          <a:latin typeface="Arial" panose="020B0604020202020204" pitchFamily="34" charset="0"/>
                        </a:rPr>
                        <a:t>Other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extLst>
                  <a:ext uri="{0D108BD9-81ED-4DB2-BD59-A6C34878D82A}">
                    <a16:rowId xmlns:a16="http://schemas.microsoft.com/office/drawing/2014/main" val="3907586090"/>
                  </a:ext>
                </a:extLst>
              </a:tr>
              <a:tr h="188901">
                <a:tc>
                  <a:txBody>
                    <a:bodyPr/>
                    <a:lstStyle/>
                    <a:p>
                      <a:pPr algn="l" fontAlgn="b"/>
                      <a:r>
                        <a:rPr lang="en-US" sz="900" b="0" i="0" u="none" strike="noStrike">
                          <a:solidFill>
                            <a:srgbClr val="000000"/>
                          </a:solidFill>
                          <a:effectLst/>
                          <a:latin typeface="Arial" panose="020B0604020202020204" pitchFamily="34" charset="0"/>
                        </a:rPr>
                        <a:t>Vibration Institute</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Banner</a:t>
                      </a:r>
                    </a:p>
                  </a:txBody>
                  <a:tcPr marL="6996" marR="6996" marT="6996" marB="41978"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17424371"/>
                  </a:ext>
                </a:extLst>
              </a:tr>
              <a:tr h="188901">
                <a:tc>
                  <a:txBody>
                    <a:bodyPr/>
                    <a:lstStyle/>
                    <a:p>
                      <a:pPr algn="l" fontAlgn="b"/>
                      <a:r>
                        <a:rPr lang="en-US" sz="900" b="0" i="0" u="none" strike="noStrike">
                          <a:solidFill>
                            <a:srgbClr val="000000"/>
                          </a:solidFill>
                          <a:effectLst/>
                          <a:latin typeface="Arial" panose="020B0604020202020204" pitchFamily="34" charset="0"/>
                        </a:rPr>
                        <a:t>Mouser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gridSpan="3">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hMerge="1">
                  <a:txBody>
                    <a:bodyPr/>
                    <a:lstStyle/>
                    <a:p>
                      <a:endParaRPr lang="en-US"/>
                    </a:p>
                  </a:txBody>
                  <a:tcPr/>
                </a:tc>
                <a:tc hMerge="1">
                  <a:txBody>
                    <a:bodyPr/>
                    <a:lstStyle/>
                    <a:p>
                      <a:endParaRPr lang="en-US"/>
                    </a:p>
                  </a:txBody>
                  <a:tcPr/>
                </a:tc>
                <a:tc gridSpan="3">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gridSpan="3">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1852651"/>
                  </a:ext>
                </a:extLst>
              </a:tr>
              <a:tr h="188901">
                <a:tc>
                  <a:txBody>
                    <a:bodyPr/>
                    <a:lstStyle/>
                    <a:p>
                      <a:pPr algn="l" fontAlgn="b"/>
                      <a:r>
                        <a:rPr lang="en-US" sz="900" b="0" i="0" u="none" strike="noStrike">
                          <a:solidFill>
                            <a:srgbClr val="000000"/>
                          </a:solidFill>
                          <a:effectLst/>
                          <a:latin typeface="Arial" panose="020B0604020202020204" pitchFamily="34" charset="0"/>
                        </a:rPr>
                        <a:t>Videos</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DBDB"/>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71804253"/>
                  </a:ext>
                </a:extLst>
              </a:tr>
              <a:tr h="188901">
                <a:tc rowSpan="2">
                  <a:txBody>
                    <a:bodyPr/>
                    <a:lstStyle/>
                    <a:p>
                      <a:pPr algn="l" fontAlgn="ctr"/>
                      <a:r>
                        <a:rPr lang="en-US" sz="900" b="0" i="0" u="none" strike="noStrike">
                          <a:solidFill>
                            <a:srgbClr val="000000"/>
                          </a:solidFill>
                          <a:effectLst/>
                          <a:latin typeface="Arial" panose="020B0604020202020204" pitchFamily="34" charset="0"/>
                        </a:rPr>
                        <a:t>Trade shows</a:t>
                      </a:r>
                    </a:p>
                  </a:txBody>
                  <a:tcPr marL="6996" marR="6996" marT="6996" marB="4197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Reliable Plant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VIATC</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SMRP</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8139680"/>
                  </a:ext>
                </a:extLst>
              </a:tr>
              <a:tr h="188901">
                <a:tc vMerge="1">
                  <a:txBody>
                    <a:bodyPr/>
                    <a:lstStyle/>
                    <a:p>
                      <a:endParaRPr lang="en-US"/>
                    </a:p>
                  </a:txBody>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Reliable Plant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VIATC</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SMRP</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8025979"/>
                  </a:ext>
                </a:extLst>
              </a:tr>
              <a:tr h="188901">
                <a:tc>
                  <a:txBody>
                    <a:bodyPr/>
                    <a:lstStyle/>
                    <a:p>
                      <a:pPr algn="l" fontAlgn="b"/>
                      <a:r>
                        <a:rPr lang="en-US" sz="900" b="0" i="0" u="none" strike="noStrike">
                          <a:solidFill>
                            <a:srgbClr val="000000"/>
                          </a:solidFill>
                          <a:effectLst/>
                          <a:latin typeface="Arial" panose="020B0604020202020204" pitchFamily="34" charset="0"/>
                        </a:rPr>
                        <a:t>Email footer</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6D6"/>
                    </a:solidFill>
                  </a:tcPr>
                </a:tc>
                <a:tc hMerge="1">
                  <a:txBody>
                    <a:bodyPr/>
                    <a:lstStyle/>
                    <a:p>
                      <a:endParaRPr lang="en-US"/>
                    </a:p>
                  </a:txBody>
                  <a:tcPr/>
                </a:tc>
                <a:tc gridSpan="2">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hMerge="1">
                  <a:txBody>
                    <a:bodyPr/>
                    <a:lstStyle/>
                    <a:p>
                      <a:endParaRPr lang="en-US"/>
                    </a:p>
                  </a:txBody>
                  <a:tcPr/>
                </a:tc>
                <a:tc gridSpan="2">
                  <a:txBody>
                    <a:bodyPr/>
                    <a:lstStyle/>
                    <a:p>
                      <a:pPr algn="ctr" fontAlgn="b"/>
                      <a:r>
                        <a:rPr lang="en-US" sz="900" b="0" i="0" u="none" strike="noStrike" dirty="0">
                          <a:solidFill>
                            <a:srgbClr val="000000"/>
                          </a:solidFill>
                          <a:effectLst/>
                          <a:latin typeface="Arial" panose="020B0604020202020204" pitchFamily="34" charset="0"/>
                        </a:rPr>
                        <a:t>Other (webinar, </a:t>
                      </a:r>
                      <a:r>
                        <a:rPr lang="en-US" sz="900" b="0" i="0" u="none" strike="noStrike" dirty="0" err="1">
                          <a:solidFill>
                            <a:srgbClr val="000000"/>
                          </a:solidFill>
                          <a:effectLst/>
                          <a:latin typeface="Arial" panose="020B0604020202020204" pitchFamily="34" charset="0"/>
                        </a:rPr>
                        <a:t>etc</a:t>
                      </a:r>
                      <a:r>
                        <a:rPr lang="en-US" sz="900" b="0" i="0" u="none" strike="noStrike" dirty="0">
                          <a:solidFill>
                            <a:srgbClr val="000000"/>
                          </a:solidFill>
                          <a:effectLst/>
                          <a:latin typeface="Arial" panose="020B0604020202020204" pitchFamily="34" charset="0"/>
                        </a:rPr>
                        <a:t>)</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b"/>
                      <a:endParaRPr lang="en-US" sz="900" b="0" i="0" u="none" strike="noStrike">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gridSpan="2">
                  <a:txBody>
                    <a:bodyPr/>
                    <a:lstStyle/>
                    <a:p>
                      <a:pPr algn="ctr" fontAlgn="b"/>
                      <a:r>
                        <a:rPr lang="en-US" sz="900" b="0" i="0" u="none" strike="noStrike">
                          <a:solidFill>
                            <a:srgbClr val="000000"/>
                          </a:solidFill>
                          <a:effectLst/>
                          <a:latin typeface="Arial" panose="020B0604020202020204" pitchFamily="34" charset="0"/>
                        </a:rPr>
                        <a:t>Other (webinar, etc)</a:t>
                      </a:r>
                    </a:p>
                  </a:txBody>
                  <a:tcPr marL="6996" marR="6996" marT="6996" marB="41978"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b"/>
                      <a:endParaRPr lang="en-US" sz="900" b="0" i="0" u="none" strike="noStrike" dirty="0">
                        <a:solidFill>
                          <a:srgbClr val="000000"/>
                        </a:solidFill>
                        <a:effectLst/>
                        <a:latin typeface="Arial" panose="020B0604020202020204" pitchFamily="34" charset="0"/>
                      </a:endParaRPr>
                    </a:p>
                  </a:txBody>
                  <a:tcPr marL="6996" marR="6996" marT="6996" marB="41978"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extLst>
                  <a:ext uri="{0D108BD9-81ED-4DB2-BD59-A6C34878D82A}">
                    <a16:rowId xmlns:a16="http://schemas.microsoft.com/office/drawing/2014/main" val="4292535676"/>
                  </a:ext>
                </a:extLst>
              </a:tr>
            </a:tbl>
          </a:graphicData>
        </a:graphic>
      </p:graphicFrame>
    </p:spTree>
    <p:extLst>
      <p:ext uri="{BB962C8B-B14F-4D97-AF65-F5344CB8AC3E}">
        <p14:creationId xmlns:p14="http://schemas.microsoft.com/office/powerpoint/2010/main" val="408468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E2C60-5217-1F5F-5399-9A78855C1B2A}"/>
              </a:ext>
            </a:extLst>
          </p:cNvPr>
          <p:cNvSpPr>
            <a:spLocks noGrp="1"/>
          </p:cNvSpPr>
          <p:nvPr>
            <p:ph type="title"/>
          </p:nvPr>
        </p:nvSpPr>
        <p:spPr/>
        <p:txBody>
          <a:bodyPr/>
          <a:lstStyle/>
          <a:p>
            <a:r>
              <a:rPr lang="en-US" dirty="0"/>
              <a:t>Local and Regional Support</a:t>
            </a:r>
          </a:p>
        </p:txBody>
      </p:sp>
      <p:sp>
        <p:nvSpPr>
          <p:cNvPr id="3" name="Content Placeholder 2">
            <a:extLst>
              <a:ext uri="{FF2B5EF4-FFF2-40B4-BE49-F238E27FC236}">
                <a16:creationId xmlns:a16="http://schemas.microsoft.com/office/drawing/2014/main" id="{E70AF226-6909-E4F9-13B0-0A86B7B71523}"/>
              </a:ext>
            </a:extLst>
          </p:cNvPr>
          <p:cNvSpPr>
            <a:spLocks noGrp="1"/>
          </p:cNvSpPr>
          <p:nvPr>
            <p:ph idx="1"/>
          </p:nvPr>
        </p:nvSpPr>
        <p:spPr/>
        <p:txBody>
          <a:bodyPr/>
          <a:lstStyle/>
          <a:p>
            <a:r>
              <a:rPr lang="en-US" dirty="0"/>
              <a:t>LinkedIn</a:t>
            </a:r>
          </a:p>
          <a:p>
            <a:r>
              <a:rPr lang="en-US" dirty="0"/>
              <a:t>Eblast topics</a:t>
            </a:r>
          </a:p>
          <a:p>
            <a:pPr lvl="1"/>
            <a:r>
              <a:rPr lang="en-US" dirty="0"/>
              <a:t>Are you receiving our newsletters?</a:t>
            </a:r>
          </a:p>
          <a:p>
            <a:r>
              <a:rPr lang="en-US" dirty="0"/>
              <a:t>Trade show support</a:t>
            </a:r>
          </a:p>
          <a:p>
            <a:r>
              <a:rPr lang="en-US" dirty="0"/>
              <a:t>Advertising support</a:t>
            </a:r>
          </a:p>
          <a:p>
            <a:r>
              <a:rPr lang="en-US" dirty="0"/>
              <a:t>Lead gen contacts</a:t>
            </a:r>
          </a:p>
          <a:p>
            <a:endParaRPr lang="en-US" dirty="0"/>
          </a:p>
        </p:txBody>
      </p:sp>
      <p:sp>
        <p:nvSpPr>
          <p:cNvPr id="4" name="Text Placeholder 3">
            <a:extLst>
              <a:ext uri="{FF2B5EF4-FFF2-40B4-BE49-F238E27FC236}">
                <a16:creationId xmlns:a16="http://schemas.microsoft.com/office/drawing/2014/main" id="{7D7F82C6-2021-7540-FEF7-9F505502E1C8}"/>
              </a:ext>
            </a:extLst>
          </p:cNvPr>
          <p:cNvSpPr>
            <a:spLocks noGrp="1"/>
          </p:cNvSpPr>
          <p:nvPr>
            <p:ph type="body" idx="13"/>
          </p:nvPr>
        </p:nvSpPr>
        <p:spPr/>
        <p:txBody>
          <a:bodyPr/>
          <a:lstStyle/>
          <a:p>
            <a:endParaRPr lang="en-US" dirty="0"/>
          </a:p>
        </p:txBody>
      </p:sp>
      <p:sp>
        <p:nvSpPr>
          <p:cNvPr id="5" name="Footer Placeholder 4">
            <a:extLst>
              <a:ext uri="{FF2B5EF4-FFF2-40B4-BE49-F238E27FC236}">
                <a16:creationId xmlns:a16="http://schemas.microsoft.com/office/drawing/2014/main" id="{CAD3C88F-1B11-DC4D-53FD-3BBD59840B15}"/>
              </a:ext>
            </a:extLst>
          </p:cNvPr>
          <p:cNvSpPr>
            <a:spLocks noGrp="1"/>
          </p:cNvSpPr>
          <p:nvPr>
            <p:ph type="ftr" sz="quarter" idx="3"/>
          </p:nvPr>
        </p:nvSpPr>
        <p:spPr/>
        <p:txBody>
          <a:bodyPr/>
          <a:lstStyle/>
          <a:p>
            <a:r>
              <a:rPr lang="en-US"/>
              <a:t>© 2024 Amphenol (Maryland), Inc. Proprietary</a:t>
            </a:r>
            <a:endParaRPr lang="en-US" dirty="0"/>
          </a:p>
        </p:txBody>
      </p:sp>
    </p:spTree>
    <p:extLst>
      <p:ext uri="{BB962C8B-B14F-4D97-AF65-F5344CB8AC3E}">
        <p14:creationId xmlns:p14="http://schemas.microsoft.com/office/powerpoint/2010/main" val="2951029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67E098-7713-3D0F-ADAA-F6CE30E48F29}"/>
              </a:ext>
            </a:extLst>
          </p:cNvPr>
          <p:cNvSpPr>
            <a:spLocks noGrp="1"/>
          </p:cNvSpPr>
          <p:nvPr>
            <p:ph type="title"/>
          </p:nvPr>
        </p:nvSpPr>
        <p:spPr/>
        <p:txBody>
          <a:bodyPr/>
          <a:lstStyle/>
          <a:p>
            <a:r>
              <a:rPr lang="en-US">
                <a:cs typeface="Arial"/>
              </a:rPr>
              <a:t>Breakout groups</a:t>
            </a:r>
            <a:endParaRPr lang="en-US"/>
          </a:p>
        </p:txBody>
      </p:sp>
      <p:sp>
        <p:nvSpPr>
          <p:cNvPr id="5" name="Content Placeholder 4">
            <a:extLst>
              <a:ext uri="{FF2B5EF4-FFF2-40B4-BE49-F238E27FC236}">
                <a16:creationId xmlns:a16="http://schemas.microsoft.com/office/drawing/2014/main" id="{FC5F852C-0A8C-A9FB-60A8-A4124FA59D84}"/>
              </a:ext>
            </a:extLst>
          </p:cNvPr>
          <p:cNvSpPr>
            <a:spLocks noGrp="1"/>
          </p:cNvSpPr>
          <p:nvPr>
            <p:ph idx="1"/>
          </p:nvPr>
        </p:nvSpPr>
        <p:spPr>
          <a:xfrm>
            <a:off x="333015" y="2787174"/>
            <a:ext cx="11439885" cy="3365976"/>
          </a:xfrm>
        </p:spPr>
        <p:txBody>
          <a:bodyPr>
            <a:normAutofit/>
          </a:bodyPr>
          <a:lstStyle/>
          <a:p>
            <a:pPr marL="342900" indent="-342900">
              <a:buAutoNum type="arabicPeriod"/>
            </a:pPr>
            <a:r>
              <a:rPr lang="en-US" sz="2000">
                <a:cs typeface="Arial"/>
              </a:rPr>
              <a:t>What product are selling well?</a:t>
            </a:r>
            <a:endParaRPr lang="en-US" sz="2000"/>
          </a:p>
          <a:p>
            <a:pPr marL="342900" indent="-342900">
              <a:buAutoNum type="arabicPeriod"/>
            </a:pPr>
            <a:r>
              <a:rPr lang="en-US" sz="2000">
                <a:cs typeface="Arial"/>
              </a:rPr>
              <a:t>What competition are you facing?</a:t>
            </a:r>
          </a:p>
          <a:p>
            <a:pPr marL="342900" indent="-342900">
              <a:buAutoNum type="arabicPeriod"/>
            </a:pPr>
            <a:r>
              <a:rPr lang="en-US" sz="2000">
                <a:cs typeface="Arial"/>
              </a:rPr>
              <a:t>What customer needs are not met my Wilcoxon's product line?</a:t>
            </a:r>
          </a:p>
          <a:p>
            <a:pPr marL="342900" indent="-342900">
              <a:buAutoNum type="arabicPeriod"/>
            </a:pPr>
            <a:r>
              <a:rPr lang="en-US" sz="2000">
                <a:cs typeface="Arial"/>
              </a:rPr>
              <a:t>What products would sell well if we develop them?</a:t>
            </a:r>
          </a:p>
          <a:p>
            <a:pPr marL="342900" indent="-342900">
              <a:buAutoNum type="arabicPeriod"/>
            </a:pPr>
            <a:r>
              <a:rPr lang="en-US" sz="2000">
                <a:cs typeface="Arial"/>
              </a:rPr>
              <a:t>What comments and feedback do you have on our strategy and roadmap?</a:t>
            </a:r>
            <a:endParaRPr lang="en-US" sz="2000"/>
          </a:p>
        </p:txBody>
      </p:sp>
      <p:sp>
        <p:nvSpPr>
          <p:cNvPr id="6" name="Text Placeholder 5">
            <a:extLst>
              <a:ext uri="{FF2B5EF4-FFF2-40B4-BE49-F238E27FC236}">
                <a16:creationId xmlns:a16="http://schemas.microsoft.com/office/drawing/2014/main" id="{50C650DF-1124-8B21-CDBD-BBFBDBAD6993}"/>
              </a:ext>
            </a:extLst>
          </p:cNvPr>
          <p:cNvSpPr>
            <a:spLocks noGrp="1"/>
          </p:cNvSpPr>
          <p:nvPr>
            <p:ph type="body" idx="13"/>
          </p:nvPr>
        </p:nvSpPr>
        <p:spPr>
          <a:xfrm>
            <a:off x="333014" y="1739703"/>
            <a:ext cx="11439886" cy="1309345"/>
          </a:xfrm>
        </p:spPr>
        <p:txBody>
          <a:bodyPr/>
          <a:lstStyle/>
          <a:p>
            <a:r>
              <a:rPr lang="en-US">
                <a:cs typeface="Arial"/>
              </a:rPr>
              <a:t>Condition based maintenance – led by tom LaRocque</a:t>
            </a:r>
          </a:p>
          <a:p>
            <a:r>
              <a:rPr lang="en-US">
                <a:cs typeface="Arial"/>
              </a:rPr>
              <a:t>Test &amp; Measurement – led by peter Eitnier</a:t>
            </a:r>
          </a:p>
        </p:txBody>
      </p:sp>
      <p:sp>
        <p:nvSpPr>
          <p:cNvPr id="2" name="Footer Placeholder 2">
            <a:extLst>
              <a:ext uri="{FF2B5EF4-FFF2-40B4-BE49-F238E27FC236}">
                <a16:creationId xmlns:a16="http://schemas.microsoft.com/office/drawing/2014/main" id="{06790F52-3FB2-3148-374C-6FECF9308F15}"/>
              </a:ext>
            </a:extLst>
          </p:cNvPr>
          <p:cNvSpPr>
            <a:spLocks noGrp="1"/>
          </p:cNvSpPr>
          <p:nvPr>
            <p:ph type="ftr" sz="quarter" idx="3"/>
          </p:nvPr>
        </p:nvSpPr>
        <p:spPr>
          <a:xfrm>
            <a:off x="333086" y="6346822"/>
            <a:ext cx="3172114" cy="365125"/>
          </a:xfrm>
        </p:spPr>
        <p:txBody>
          <a:bodyPr/>
          <a:lstStyle/>
          <a:p>
            <a:r>
              <a:rPr lang="en-US"/>
              <a:t>© 2024 Amphenol (Maryland), Inc. Proprietary</a:t>
            </a:r>
          </a:p>
        </p:txBody>
      </p:sp>
    </p:spTree>
    <p:extLst>
      <p:ext uri="{BB962C8B-B14F-4D97-AF65-F5344CB8AC3E}">
        <p14:creationId xmlns:p14="http://schemas.microsoft.com/office/powerpoint/2010/main" val="656104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67E098-7713-3D0F-ADAA-F6CE30E48F29}"/>
              </a:ext>
            </a:extLst>
          </p:cNvPr>
          <p:cNvSpPr>
            <a:spLocks noGrp="1"/>
          </p:cNvSpPr>
          <p:nvPr>
            <p:ph type="title"/>
          </p:nvPr>
        </p:nvSpPr>
        <p:spPr/>
        <p:txBody>
          <a:bodyPr/>
          <a:lstStyle/>
          <a:p>
            <a:r>
              <a:rPr lang="en-US"/>
              <a:t>Thursday’s Agenda</a:t>
            </a:r>
          </a:p>
        </p:txBody>
      </p:sp>
      <p:sp>
        <p:nvSpPr>
          <p:cNvPr id="2" name="Footer Placeholder 2">
            <a:extLst>
              <a:ext uri="{FF2B5EF4-FFF2-40B4-BE49-F238E27FC236}">
                <a16:creationId xmlns:a16="http://schemas.microsoft.com/office/drawing/2014/main" id="{06790F52-3FB2-3148-374C-6FECF9308F15}"/>
              </a:ext>
            </a:extLst>
          </p:cNvPr>
          <p:cNvSpPr>
            <a:spLocks noGrp="1"/>
          </p:cNvSpPr>
          <p:nvPr>
            <p:ph type="ftr" sz="quarter" idx="3"/>
          </p:nvPr>
        </p:nvSpPr>
        <p:spPr>
          <a:xfrm>
            <a:off x="333086" y="6346822"/>
            <a:ext cx="3172114" cy="365125"/>
          </a:xfrm>
        </p:spPr>
        <p:txBody>
          <a:bodyPr/>
          <a:lstStyle/>
          <a:p>
            <a:r>
              <a:rPr lang="en-US"/>
              <a:t>© 2024 Amphenol (Maryland), Inc. Proprietary</a:t>
            </a:r>
          </a:p>
        </p:txBody>
      </p:sp>
      <p:graphicFrame>
        <p:nvGraphicFramePr>
          <p:cNvPr id="5" name="Table 4">
            <a:extLst>
              <a:ext uri="{FF2B5EF4-FFF2-40B4-BE49-F238E27FC236}">
                <a16:creationId xmlns:a16="http://schemas.microsoft.com/office/drawing/2014/main" id="{208C80C3-9A83-27F1-2252-FE203BC3D2AF}"/>
              </a:ext>
            </a:extLst>
          </p:cNvPr>
          <p:cNvGraphicFramePr>
            <a:graphicFrameLocks noGrp="1"/>
          </p:cNvGraphicFramePr>
          <p:nvPr>
            <p:extLst>
              <p:ext uri="{D42A27DB-BD31-4B8C-83A1-F6EECF244321}">
                <p14:modId xmlns:p14="http://schemas.microsoft.com/office/powerpoint/2010/main" val="2849176188"/>
              </p:ext>
            </p:extLst>
          </p:nvPr>
        </p:nvGraphicFramePr>
        <p:xfrm>
          <a:off x="366613" y="1649117"/>
          <a:ext cx="7019925" cy="2647950"/>
        </p:xfrm>
        <a:graphic>
          <a:graphicData uri="http://schemas.openxmlformats.org/drawingml/2006/table">
            <a:tbl>
              <a:tblPr bandRow="1">
                <a:tableStyleId>{5C22544A-7EE6-4342-B048-85BDC9FD1C3A}</a:tableStyleId>
              </a:tblPr>
              <a:tblGrid>
                <a:gridCol w="1009650">
                  <a:extLst>
                    <a:ext uri="{9D8B030D-6E8A-4147-A177-3AD203B41FA5}">
                      <a16:colId xmlns:a16="http://schemas.microsoft.com/office/drawing/2014/main" val="501967836"/>
                    </a:ext>
                  </a:extLst>
                </a:gridCol>
                <a:gridCol w="4695825">
                  <a:extLst>
                    <a:ext uri="{9D8B030D-6E8A-4147-A177-3AD203B41FA5}">
                      <a16:colId xmlns:a16="http://schemas.microsoft.com/office/drawing/2014/main" val="2447854803"/>
                    </a:ext>
                  </a:extLst>
                </a:gridCol>
                <a:gridCol w="1314450">
                  <a:extLst>
                    <a:ext uri="{9D8B030D-6E8A-4147-A177-3AD203B41FA5}">
                      <a16:colId xmlns:a16="http://schemas.microsoft.com/office/drawing/2014/main" val="1092154176"/>
                    </a:ext>
                  </a:extLst>
                </a:gridCol>
              </a:tblGrid>
              <a:tr h="257175">
                <a:tc>
                  <a:txBody>
                    <a:bodyPr/>
                    <a:lstStyle/>
                    <a:p>
                      <a:pPr fontAlgn="base"/>
                      <a:r>
                        <a:rPr lang="en-US" sz="1100" b="1">
                          <a:solidFill>
                            <a:srgbClr val="FFFFFF"/>
                          </a:solidFill>
                          <a:effectLst/>
                          <a:highlight>
                            <a:srgbClr val="A7A9AC"/>
                          </a:highlight>
                          <a:latin typeface="Arial"/>
                        </a:rPr>
                        <a:t>Time</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6002" cap="flat" cmpd="sng" algn="ctr">
                      <a:solidFill>
                        <a:srgbClr val="000000"/>
                      </a:solidFill>
                      <a:prstDash val="solid"/>
                      <a:round/>
                      <a:headEnd type="none" w="med" len="med"/>
                      <a:tailEnd type="none" w="med" len="med"/>
                    </a:lnT>
                    <a:lnB w="16002" cap="flat" cmpd="sng" algn="ctr">
                      <a:solidFill>
                        <a:srgbClr val="000000"/>
                      </a:solidFill>
                      <a:prstDash val="solid"/>
                      <a:round/>
                      <a:headEnd type="none" w="med" len="med"/>
                      <a:tailEnd type="none" w="med" len="med"/>
                    </a:lnB>
                    <a:solidFill>
                      <a:srgbClr val="A7A9AC"/>
                    </a:solidFill>
                  </a:tcPr>
                </a:tc>
                <a:tc>
                  <a:txBody>
                    <a:bodyPr/>
                    <a:lstStyle/>
                    <a:p>
                      <a:pPr fontAlgn="base"/>
                      <a:r>
                        <a:rPr lang="en-US" sz="1100" b="1">
                          <a:solidFill>
                            <a:srgbClr val="FFFFFF"/>
                          </a:solidFill>
                          <a:effectLst/>
                          <a:highlight>
                            <a:srgbClr val="A7A9AC"/>
                          </a:highlight>
                          <a:latin typeface="Arial"/>
                        </a:rPr>
                        <a:t>Topic</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6002" cap="flat" cmpd="sng" algn="ctr">
                      <a:solidFill>
                        <a:srgbClr val="000000"/>
                      </a:solidFill>
                      <a:prstDash val="solid"/>
                      <a:round/>
                      <a:headEnd type="none" w="med" len="med"/>
                      <a:tailEnd type="none" w="med" len="med"/>
                    </a:lnT>
                    <a:lnB w="16002" cap="flat" cmpd="sng" algn="ctr">
                      <a:solidFill>
                        <a:srgbClr val="000000"/>
                      </a:solidFill>
                      <a:prstDash val="solid"/>
                      <a:round/>
                      <a:headEnd type="none" w="med" len="med"/>
                      <a:tailEnd type="none" w="med" len="med"/>
                    </a:lnB>
                    <a:solidFill>
                      <a:srgbClr val="A7A9AC"/>
                    </a:solidFill>
                  </a:tcPr>
                </a:tc>
                <a:tc>
                  <a:txBody>
                    <a:bodyPr/>
                    <a:lstStyle/>
                    <a:p>
                      <a:pPr fontAlgn="base"/>
                      <a:r>
                        <a:rPr lang="en-US" sz="1100" b="1">
                          <a:solidFill>
                            <a:srgbClr val="FFFFFF"/>
                          </a:solidFill>
                          <a:effectLst/>
                          <a:highlight>
                            <a:srgbClr val="A7A9AC"/>
                          </a:highlight>
                          <a:latin typeface="Arial"/>
                        </a:rPr>
                        <a:t>Presenter</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6002" cap="flat" cmpd="sng" algn="ctr">
                      <a:solidFill>
                        <a:srgbClr val="000000"/>
                      </a:solidFill>
                      <a:prstDash val="solid"/>
                      <a:round/>
                      <a:headEnd type="none" w="med" len="med"/>
                      <a:tailEnd type="none" w="med" len="med"/>
                    </a:lnT>
                    <a:lnB w="16002" cap="flat" cmpd="sng" algn="ctr">
                      <a:solidFill>
                        <a:srgbClr val="000000"/>
                      </a:solidFill>
                      <a:prstDash val="solid"/>
                      <a:round/>
                      <a:headEnd type="none" w="med" len="med"/>
                      <a:tailEnd type="none" w="med" len="med"/>
                    </a:lnB>
                    <a:solidFill>
                      <a:srgbClr val="A7A9AC"/>
                    </a:solidFill>
                  </a:tcPr>
                </a:tc>
                <a:extLst>
                  <a:ext uri="{0D108BD9-81ED-4DB2-BD59-A6C34878D82A}">
                    <a16:rowId xmlns:a16="http://schemas.microsoft.com/office/drawing/2014/main" val="2563075133"/>
                  </a:ext>
                </a:extLst>
              </a:tr>
              <a:tr h="333375">
                <a:tc>
                  <a:txBody>
                    <a:bodyPr/>
                    <a:lstStyle/>
                    <a:p>
                      <a:pPr fontAlgn="base"/>
                      <a:r>
                        <a:rPr lang="en-US" sz="1100" b="0">
                          <a:solidFill>
                            <a:srgbClr val="FFFFFF"/>
                          </a:solidFill>
                          <a:effectLst/>
                          <a:highlight>
                            <a:srgbClr val="A7A9AC"/>
                          </a:highlight>
                          <a:latin typeface="Arial"/>
                        </a:rPr>
                        <a:t>8:30 – 9:45</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6002"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A9AC"/>
                    </a:solidFill>
                  </a:tcPr>
                </a:tc>
                <a:tc>
                  <a:txBody>
                    <a:bodyPr/>
                    <a:lstStyle/>
                    <a:p>
                      <a:pPr fontAlgn="base"/>
                      <a:r>
                        <a:rPr lang="en-US" sz="1100">
                          <a:effectLst/>
                          <a:highlight>
                            <a:srgbClr val="E7E7E7"/>
                          </a:highlight>
                          <a:latin typeface="Arial"/>
                        </a:rPr>
                        <a:t>Wilcoxon value proposition and key selling points</a:t>
                      </a:r>
                      <a:endParaRPr lang="en-US">
                        <a:effectLst/>
                        <a:highlight>
                          <a:srgbClr val="E7E7E7"/>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6002"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fontAlgn="base"/>
                      <a:r>
                        <a:rPr lang="en-US" sz="1100">
                          <a:effectLst/>
                          <a:highlight>
                            <a:srgbClr val="E7E7E7"/>
                          </a:highlight>
                          <a:latin typeface="Arial"/>
                        </a:rPr>
                        <a:t>Chris Kramm</a:t>
                      </a:r>
                      <a:endParaRPr lang="en-US">
                        <a:effectLst/>
                        <a:highlight>
                          <a:srgbClr val="E7E7E7"/>
                        </a:highlight>
                        <a:latin typeface="Arial"/>
                      </a:endParaRPr>
                    </a:p>
                    <a:p>
                      <a:pPr fontAlgn="base"/>
                      <a:r>
                        <a:rPr lang="en-US" sz="1100">
                          <a:effectLst/>
                          <a:highlight>
                            <a:srgbClr val="E7E7E7"/>
                          </a:highlight>
                          <a:latin typeface="Calibri"/>
                        </a:rPr>
                        <a:t>Courtney Sturniolo</a:t>
                      </a:r>
                      <a:endParaRPr lang="en-US">
                        <a:effectLst/>
                        <a:highlight>
                          <a:srgbClr val="E7E7E7"/>
                        </a:highlight>
                        <a:latin typeface="Calibri"/>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6002"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3013773868"/>
                  </a:ext>
                </a:extLst>
              </a:tr>
              <a:tr h="333375">
                <a:tc>
                  <a:txBody>
                    <a:bodyPr/>
                    <a:lstStyle/>
                    <a:p>
                      <a:pPr fontAlgn="base"/>
                      <a:r>
                        <a:rPr lang="en-US" sz="1100" b="0">
                          <a:solidFill>
                            <a:srgbClr val="FFFFFF"/>
                          </a:solidFill>
                          <a:effectLst/>
                          <a:highlight>
                            <a:srgbClr val="A7A9AC"/>
                          </a:highlight>
                          <a:latin typeface="Arial"/>
                        </a:rPr>
                        <a:t>9:45 – 10:00</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A9AC"/>
                    </a:solidFill>
                  </a:tcPr>
                </a:tc>
                <a:tc>
                  <a:txBody>
                    <a:bodyPr/>
                    <a:lstStyle/>
                    <a:p>
                      <a:pPr fontAlgn="base"/>
                      <a:r>
                        <a:rPr lang="en-US" sz="1100">
                          <a:effectLst/>
                          <a:highlight>
                            <a:srgbClr val="FFFFFF"/>
                          </a:highlight>
                          <a:latin typeface="Arial"/>
                        </a:rPr>
                        <a:t>Break</a:t>
                      </a:r>
                      <a:endParaRPr lang="en-US">
                        <a:effectLst/>
                        <a:highlight>
                          <a:srgbClr val="FFFFFF"/>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fontAlgn="base"/>
                      <a:endParaRPr lang="en-US">
                        <a:effectLst/>
                        <a:highlight>
                          <a:srgbClr val="FFFFFF"/>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extLst>
                  <a:ext uri="{0D108BD9-81ED-4DB2-BD59-A6C34878D82A}">
                    <a16:rowId xmlns:a16="http://schemas.microsoft.com/office/drawing/2014/main" val="1547419861"/>
                  </a:ext>
                </a:extLst>
              </a:tr>
              <a:tr h="333375">
                <a:tc>
                  <a:txBody>
                    <a:bodyPr/>
                    <a:lstStyle/>
                    <a:p>
                      <a:pPr fontAlgn="base"/>
                      <a:r>
                        <a:rPr lang="en-US" sz="1100" b="0">
                          <a:solidFill>
                            <a:srgbClr val="FFFFFF"/>
                          </a:solidFill>
                          <a:effectLst/>
                          <a:highlight>
                            <a:srgbClr val="A7A9AC"/>
                          </a:highlight>
                          <a:latin typeface="Arial"/>
                        </a:rPr>
                        <a:t>10:00 – 10:45</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A9AC"/>
                    </a:solidFill>
                  </a:tcPr>
                </a:tc>
                <a:tc>
                  <a:txBody>
                    <a:bodyPr/>
                    <a:lstStyle/>
                    <a:p>
                      <a:pPr fontAlgn="base"/>
                      <a:r>
                        <a:rPr lang="en-US" sz="1100">
                          <a:effectLst/>
                          <a:highlight>
                            <a:srgbClr val="E7E7E7"/>
                          </a:highlight>
                          <a:latin typeface="Arial"/>
                        </a:rPr>
                        <a:t>Marketing 2024 overview, opportunities and regional support</a:t>
                      </a:r>
                      <a:endParaRPr lang="en-US">
                        <a:effectLst/>
                        <a:highlight>
                          <a:srgbClr val="E7E7E7"/>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fontAlgn="base"/>
                      <a:r>
                        <a:rPr lang="en-US" sz="1100">
                          <a:effectLst/>
                          <a:highlight>
                            <a:srgbClr val="E7E7E7"/>
                          </a:highlight>
                          <a:latin typeface="Calibri"/>
                        </a:rPr>
                        <a:t>Courtney Sturniolo</a:t>
                      </a:r>
                      <a:endParaRPr lang="en-US">
                        <a:effectLst/>
                        <a:highlight>
                          <a:srgbClr val="E7E7E7"/>
                        </a:highlight>
                        <a:latin typeface="Calibri"/>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589586825"/>
                  </a:ext>
                </a:extLst>
              </a:tr>
              <a:tr h="333375">
                <a:tc>
                  <a:txBody>
                    <a:bodyPr/>
                    <a:lstStyle/>
                    <a:p>
                      <a:pPr fontAlgn="base"/>
                      <a:r>
                        <a:rPr lang="en-US" sz="1100" b="0">
                          <a:solidFill>
                            <a:srgbClr val="FFFFFF"/>
                          </a:solidFill>
                          <a:effectLst/>
                          <a:highlight>
                            <a:srgbClr val="A7A9AC"/>
                          </a:highlight>
                          <a:latin typeface="Arial"/>
                        </a:rPr>
                        <a:t>10:45 – 11:45</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A9AC"/>
                    </a:solidFill>
                  </a:tcPr>
                </a:tc>
                <a:tc>
                  <a:txBody>
                    <a:bodyPr/>
                    <a:lstStyle/>
                    <a:p>
                      <a:pPr fontAlgn="base"/>
                      <a:r>
                        <a:rPr lang="en-US" sz="1100">
                          <a:effectLst/>
                          <a:highlight>
                            <a:srgbClr val="FFFFFF"/>
                          </a:highlight>
                          <a:latin typeface="Arial"/>
                        </a:rPr>
                        <a:t>Breakout group #1: CBM</a:t>
                      </a:r>
                      <a:endParaRPr lang="en-US">
                        <a:effectLst/>
                        <a:highlight>
                          <a:srgbClr val="FFFFFF"/>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fontAlgn="base"/>
                      <a:r>
                        <a:rPr lang="en-US" sz="1100">
                          <a:effectLst/>
                          <a:highlight>
                            <a:srgbClr val="FFFFFF"/>
                          </a:highlight>
                          <a:latin typeface="Arial"/>
                        </a:rPr>
                        <a:t>Tom LaRocque</a:t>
                      </a:r>
                      <a:endParaRPr lang="en-US">
                        <a:effectLst/>
                        <a:highlight>
                          <a:srgbClr val="FFFFFF"/>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extLst>
                  <a:ext uri="{0D108BD9-81ED-4DB2-BD59-A6C34878D82A}">
                    <a16:rowId xmlns:a16="http://schemas.microsoft.com/office/drawing/2014/main" val="1294723733"/>
                  </a:ext>
                </a:extLst>
              </a:tr>
              <a:tr h="333375">
                <a:tc>
                  <a:txBody>
                    <a:bodyPr/>
                    <a:lstStyle/>
                    <a:p>
                      <a:pPr fontAlgn="base"/>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A9AC"/>
                    </a:solidFill>
                  </a:tcPr>
                </a:tc>
                <a:tc>
                  <a:txBody>
                    <a:bodyPr/>
                    <a:lstStyle/>
                    <a:p>
                      <a:pPr fontAlgn="base"/>
                      <a:r>
                        <a:rPr lang="en-US" sz="1100">
                          <a:effectLst/>
                          <a:highlight>
                            <a:srgbClr val="E7E7E7"/>
                          </a:highlight>
                          <a:latin typeface="Arial"/>
                        </a:rPr>
                        <a:t>Breakout group #2: T&amp;M</a:t>
                      </a:r>
                      <a:endParaRPr lang="en-US">
                        <a:effectLst/>
                        <a:highlight>
                          <a:srgbClr val="E7E7E7"/>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fontAlgn="base"/>
                      <a:r>
                        <a:rPr lang="en-US" sz="1100">
                          <a:effectLst/>
                          <a:highlight>
                            <a:srgbClr val="E7E7E7"/>
                          </a:highlight>
                          <a:latin typeface="Arial"/>
                        </a:rPr>
                        <a:t>Peter Eitnier</a:t>
                      </a:r>
                      <a:endParaRPr lang="en-US">
                        <a:effectLst/>
                        <a:highlight>
                          <a:srgbClr val="E7E7E7"/>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418992630"/>
                  </a:ext>
                </a:extLst>
              </a:tr>
              <a:tr h="333375">
                <a:tc>
                  <a:txBody>
                    <a:bodyPr/>
                    <a:lstStyle/>
                    <a:p>
                      <a:pPr fontAlgn="base"/>
                      <a:r>
                        <a:rPr lang="en-US" sz="1100" b="0">
                          <a:solidFill>
                            <a:srgbClr val="FFFFFF"/>
                          </a:solidFill>
                          <a:effectLst/>
                          <a:highlight>
                            <a:srgbClr val="A7A9AC"/>
                          </a:highlight>
                          <a:latin typeface="Arial"/>
                        </a:rPr>
                        <a:t>11:45-12:00</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A9AC"/>
                    </a:solidFill>
                  </a:tcPr>
                </a:tc>
                <a:tc>
                  <a:txBody>
                    <a:bodyPr/>
                    <a:lstStyle/>
                    <a:p>
                      <a:pPr fontAlgn="base"/>
                      <a:r>
                        <a:rPr lang="en-US" sz="1100">
                          <a:effectLst/>
                          <a:highlight>
                            <a:srgbClr val="FFFFFF"/>
                          </a:highlight>
                          <a:latin typeface="Arial"/>
                        </a:rPr>
                        <a:t>Meeting wrap-up</a:t>
                      </a:r>
                      <a:endParaRPr lang="en-US">
                        <a:effectLst/>
                        <a:highlight>
                          <a:srgbClr val="FFFFFF"/>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fontAlgn="base"/>
                      <a:r>
                        <a:rPr lang="en-US" sz="1100">
                          <a:effectLst/>
                          <a:highlight>
                            <a:srgbClr val="FFFFFF"/>
                          </a:highlight>
                          <a:latin typeface="Arial"/>
                        </a:rPr>
                        <a:t>Chris Kramm</a:t>
                      </a:r>
                      <a:endParaRPr lang="en-US">
                        <a:effectLst/>
                        <a:highlight>
                          <a:srgbClr val="FFFFFF"/>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extLst>
                  <a:ext uri="{0D108BD9-81ED-4DB2-BD59-A6C34878D82A}">
                    <a16:rowId xmlns:a16="http://schemas.microsoft.com/office/drawing/2014/main" val="1880634052"/>
                  </a:ext>
                </a:extLst>
              </a:tr>
              <a:tr h="333375">
                <a:tc>
                  <a:txBody>
                    <a:bodyPr/>
                    <a:lstStyle/>
                    <a:p>
                      <a:pPr fontAlgn="base"/>
                      <a:r>
                        <a:rPr lang="en-US" sz="1100" b="0">
                          <a:solidFill>
                            <a:srgbClr val="FFFFFF"/>
                          </a:solidFill>
                          <a:effectLst/>
                          <a:highlight>
                            <a:srgbClr val="A7A9AC"/>
                          </a:highlight>
                          <a:latin typeface="Arial"/>
                        </a:rPr>
                        <a:t>12:00 – 13:00</a:t>
                      </a:r>
                      <a:endParaRPr lang="en-US" b="1">
                        <a:solidFill>
                          <a:srgbClr val="FFFFFF"/>
                        </a:solidFill>
                        <a:effectLst/>
                        <a:highlight>
                          <a:srgbClr val="A7A9AC"/>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6002" cap="flat" cmpd="sng" algn="ctr">
                      <a:solidFill>
                        <a:srgbClr val="000000"/>
                      </a:solidFill>
                      <a:prstDash val="solid"/>
                      <a:round/>
                      <a:headEnd type="none" w="med" len="med"/>
                      <a:tailEnd type="none" w="med" len="med"/>
                    </a:lnB>
                    <a:solidFill>
                      <a:srgbClr val="A7A9AC"/>
                    </a:solidFill>
                  </a:tcPr>
                </a:tc>
                <a:tc>
                  <a:txBody>
                    <a:bodyPr/>
                    <a:lstStyle/>
                    <a:p>
                      <a:pPr lvl="0">
                        <a:buNone/>
                      </a:pPr>
                      <a:r>
                        <a:rPr lang="en-US" sz="1100" b="0" i="0" u="none" strike="noStrike" noProof="0">
                          <a:solidFill>
                            <a:srgbClr val="000000"/>
                          </a:solidFill>
                          <a:effectLst/>
                          <a:highlight>
                            <a:srgbClr val="E7E7E7"/>
                          </a:highlight>
                          <a:latin typeface="Arial"/>
                        </a:rPr>
                        <a:t>Lunch in 57th Street restaurant, lobby floor </a:t>
                      </a:r>
                      <a:endParaRPr lang="en-US"/>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6002" cap="flat" cmpd="sng" algn="ctr">
                      <a:solidFill>
                        <a:srgbClr val="000000"/>
                      </a:solidFill>
                      <a:prstDash val="solid"/>
                      <a:round/>
                      <a:headEnd type="none" w="med" len="med"/>
                      <a:tailEnd type="none" w="med" len="med"/>
                    </a:lnB>
                    <a:solidFill>
                      <a:srgbClr val="E7E7E7"/>
                    </a:solidFill>
                  </a:tcPr>
                </a:tc>
                <a:tc>
                  <a:txBody>
                    <a:bodyPr/>
                    <a:lstStyle/>
                    <a:p>
                      <a:pPr fontAlgn="base"/>
                      <a:endParaRPr lang="en-US">
                        <a:effectLst/>
                        <a:highlight>
                          <a:srgbClr val="E7E7E7"/>
                        </a:highlight>
                        <a:latin typeface="Arial"/>
                      </a:endParaRPr>
                    </a:p>
                  </a:txBody>
                  <a:tcPr marL="68580" marR="68580" marT="952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6002" cap="flat" cmpd="sng" algn="ctr">
                      <a:solidFill>
                        <a:srgbClr val="000000"/>
                      </a:solidFill>
                      <a:prstDash val="solid"/>
                      <a:round/>
                      <a:headEnd type="none" w="med" len="med"/>
                      <a:tailEnd type="none" w="med" len="med"/>
                    </a:lnB>
                    <a:solidFill>
                      <a:srgbClr val="E7E7E7"/>
                    </a:solidFill>
                  </a:tcPr>
                </a:tc>
                <a:extLst>
                  <a:ext uri="{0D108BD9-81ED-4DB2-BD59-A6C34878D82A}">
                    <a16:rowId xmlns:a16="http://schemas.microsoft.com/office/drawing/2014/main" val="3481510959"/>
                  </a:ext>
                </a:extLst>
              </a:tr>
            </a:tbl>
          </a:graphicData>
        </a:graphic>
      </p:graphicFrame>
    </p:spTree>
    <p:extLst>
      <p:ext uri="{BB962C8B-B14F-4D97-AF65-F5344CB8AC3E}">
        <p14:creationId xmlns:p14="http://schemas.microsoft.com/office/powerpoint/2010/main" val="2059334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06790F52-3FB2-3148-374C-6FECF9308F15}"/>
              </a:ext>
            </a:extLst>
          </p:cNvPr>
          <p:cNvSpPr>
            <a:spLocks noGrp="1"/>
          </p:cNvSpPr>
          <p:nvPr>
            <p:ph type="ftr" sz="quarter" idx="3"/>
          </p:nvPr>
        </p:nvSpPr>
        <p:spPr>
          <a:xfrm>
            <a:off x="333086" y="6346822"/>
            <a:ext cx="3172114" cy="365125"/>
          </a:xfrm>
        </p:spPr>
        <p:txBody>
          <a:bodyPr/>
          <a:lstStyle/>
          <a:p>
            <a:r>
              <a:rPr lang="en-US"/>
              <a:t>© 2024 Amphenol (Maryland), Inc. Proprietary</a:t>
            </a:r>
          </a:p>
        </p:txBody>
      </p:sp>
      <p:sp>
        <p:nvSpPr>
          <p:cNvPr id="3" name="Rectangle 2">
            <a:extLst>
              <a:ext uri="{FF2B5EF4-FFF2-40B4-BE49-F238E27FC236}">
                <a16:creationId xmlns:a16="http://schemas.microsoft.com/office/drawing/2014/main" id="{EE0A892D-6E8B-45B7-289B-FB858302DB53}"/>
              </a:ext>
            </a:extLst>
          </p:cNvPr>
          <p:cNvSpPr/>
          <p:nvPr/>
        </p:nvSpPr>
        <p:spPr>
          <a:xfrm>
            <a:off x="10087897" y="0"/>
            <a:ext cx="1995948" cy="91708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8C566A1-EECA-9E7E-139F-A78B34C2A466}"/>
              </a:ext>
            </a:extLst>
          </p:cNvPr>
          <p:cNvSpPr/>
          <p:nvPr/>
        </p:nvSpPr>
        <p:spPr>
          <a:xfrm>
            <a:off x="9962002" y="6251713"/>
            <a:ext cx="1995948" cy="56956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old dragon statue with black background&#10;&#10;Description automatically generated">
            <a:extLst>
              <a:ext uri="{FF2B5EF4-FFF2-40B4-BE49-F238E27FC236}">
                <a16:creationId xmlns:a16="http://schemas.microsoft.com/office/drawing/2014/main" id="{9EACABC4-4791-A91C-18C6-4FF66E0EF1D0}"/>
              </a:ext>
            </a:extLst>
          </p:cNvPr>
          <p:cNvPicPr>
            <a:picLocks noChangeAspect="1"/>
          </p:cNvPicPr>
          <p:nvPr/>
        </p:nvPicPr>
        <p:blipFill>
          <a:blip r:embed="rId2"/>
          <a:stretch>
            <a:fillRect/>
          </a:stretch>
        </p:blipFill>
        <p:spPr>
          <a:xfrm>
            <a:off x="6702840" y="3608319"/>
            <a:ext cx="5384317" cy="3249681"/>
          </a:xfrm>
          <a:prstGeom prst="rect">
            <a:avLst/>
          </a:prstGeom>
        </p:spPr>
      </p:pic>
      <p:grpSp>
        <p:nvGrpSpPr>
          <p:cNvPr id="14" name="Group 13">
            <a:extLst>
              <a:ext uri="{FF2B5EF4-FFF2-40B4-BE49-F238E27FC236}">
                <a16:creationId xmlns:a16="http://schemas.microsoft.com/office/drawing/2014/main" id="{C8A38A8A-BE79-4A1D-60B0-AA0EC47B3357}"/>
              </a:ext>
            </a:extLst>
          </p:cNvPr>
          <p:cNvGrpSpPr/>
          <p:nvPr/>
        </p:nvGrpSpPr>
        <p:grpSpPr>
          <a:xfrm>
            <a:off x="431745" y="1185386"/>
            <a:ext cx="2743200" cy="1674801"/>
            <a:chOff x="431745" y="1314593"/>
            <a:chExt cx="2743200" cy="1674801"/>
          </a:xfrm>
        </p:grpSpPr>
        <p:pic>
          <p:nvPicPr>
            <p:cNvPr id="1028" name="Picture 4" descr="A close-up of a logo&#10;&#10;Description automatically generated">
              <a:extLst>
                <a:ext uri="{FF2B5EF4-FFF2-40B4-BE49-F238E27FC236}">
                  <a16:creationId xmlns:a16="http://schemas.microsoft.com/office/drawing/2014/main" id="{4E93CB30-5709-82E0-6BFB-29313A791C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255" y="1314593"/>
              <a:ext cx="270818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一張含有 字型, 圖形, 標誌, 符號 的圖片&#10;&#10;自動產生的描述">
              <a:extLst>
                <a:ext uri="{FF2B5EF4-FFF2-40B4-BE49-F238E27FC236}">
                  <a16:creationId xmlns:a16="http://schemas.microsoft.com/office/drawing/2014/main" id="{4514EAAF-9248-6C30-1592-7C190A8937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45" y="2496898"/>
              <a:ext cx="2743200" cy="492496"/>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a:extLst>
              <a:ext uri="{FF2B5EF4-FFF2-40B4-BE49-F238E27FC236}">
                <a16:creationId xmlns:a16="http://schemas.microsoft.com/office/drawing/2014/main" id="{D43E6CCD-0570-6896-D170-DF9066C216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87" y="3247067"/>
            <a:ext cx="5029200" cy="4572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7C86FBE2-FB02-CEFE-D4DD-7ACBE6DC3EEA}"/>
              </a:ext>
            </a:extLst>
          </p:cNvPr>
          <p:cNvGrpSpPr/>
          <p:nvPr/>
        </p:nvGrpSpPr>
        <p:grpSpPr>
          <a:xfrm>
            <a:off x="6992919" y="1186557"/>
            <a:ext cx="1976996" cy="1770282"/>
            <a:chOff x="6764322" y="1315764"/>
            <a:chExt cx="1976996" cy="1770282"/>
          </a:xfrm>
        </p:grpSpPr>
        <p:pic>
          <p:nvPicPr>
            <p:cNvPr id="1030" name="Picture 6">
              <a:extLst>
                <a:ext uri="{FF2B5EF4-FFF2-40B4-BE49-F238E27FC236}">
                  <a16:creationId xmlns:a16="http://schemas.microsoft.com/office/drawing/2014/main" id="{EDE628FD-C107-D7EA-B5AC-C87103A1F6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4322" y="1315764"/>
              <a:ext cx="1976996"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Mutiara Jayateknik Engineering Sdn Bhd | Kuching">
              <a:extLst>
                <a:ext uri="{FF2B5EF4-FFF2-40B4-BE49-F238E27FC236}">
                  <a16:creationId xmlns:a16="http://schemas.microsoft.com/office/drawing/2014/main" id="{E4480862-7DA4-61DC-7F83-5C9B6EB6A1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15740" y="2400246"/>
              <a:ext cx="1674159"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448B4C2D-8EB8-556B-0905-E679E5C92B26}"/>
              </a:ext>
            </a:extLst>
          </p:cNvPr>
          <p:cNvGrpSpPr/>
          <p:nvPr/>
        </p:nvGrpSpPr>
        <p:grpSpPr>
          <a:xfrm>
            <a:off x="3952452" y="1185386"/>
            <a:ext cx="2350424" cy="1771453"/>
            <a:chOff x="3753672" y="1314593"/>
            <a:chExt cx="2350424" cy="1771453"/>
          </a:xfrm>
        </p:grpSpPr>
        <p:pic>
          <p:nvPicPr>
            <p:cNvPr id="1026" name="Picture 2" descr="A close-up of a logo&#10;&#10;Description automatically generated">
              <a:extLst>
                <a:ext uri="{FF2B5EF4-FFF2-40B4-BE49-F238E27FC236}">
                  <a16:creationId xmlns:a16="http://schemas.microsoft.com/office/drawing/2014/main" id="{BE8FA28A-DF23-2B84-392D-764B1FF36FC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6257" y="1314593"/>
              <a:ext cx="2225253"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4D1063CC-1266-EBCA-088E-11CD859F567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53672" y="2400246"/>
              <a:ext cx="2350424" cy="685800"/>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a:extLst>
              <a:ext uri="{FF2B5EF4-FFF2-40B4-BE49-F238E27FC236}">
                <a16:creationId xmlns:a16="http://schemas.microsoft.com/office/drawing/2014/main" id="{F33A7E71-214A-D5B7-6F58-C2575640B5A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6135" y="4589202"/>
            <a:ext cx="1596044"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A blue and white logo&#10;&#10;Description automatically generated">
            <a:extLst>
              <a:ext uri="{FF2B5EF4-FFF2-40B4-BE49-F238E27FC236}">
                <a16:creationId xmlns:a16="http://schemas.microsoft.com/office/drawing/2014/main" id="{72748C71-E1CD-6679-EF60-6CA2196C3BE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22364" y="4590547"/>
            <a:ext cx="1656134" cy="13716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E67A297A-5518-0D66-9EC9-844273F4F737}"/>
              </a:ext>
            </a:extLst>
          </p:cNvPr>
          <p:cNvGrpSpPr/>
          <p:nvPr/>
        </p:nvGrpSpPr>
        <p:grpSpPr>
          <a:xfrm>
            <a:off x="9633677" y="1186557"/>
            <a:ext cx="2156254" cy="1770282"/>
            <a:chOff x="9365322" y="1315764"/>
            <a:chExt cx="2156254" cy="1770282"/>
          </a:xfrm>
        </p:grpSpPr>
        <p:pic>
          <p:nvPicPr>
            <p:cNvPr id="1044" name="Picture 20">
              <a:extLst>
                <a:ext uri="{FF2B5EF4-FFF2-40B4-BE49-F238E27FC236}">
                  <a16:creationId xmlns:a16="http://schemas.microsoft.com/office/drawing/2014/main" id="{EC65315F-863F-0013-BA75-006119B1EB2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65322" y="1315764"/>
              <a:ext cx="2156254" cy="685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black and white logo&#10;&#10;Description automatically generated">
              <a:extLst>
                <a:ext uri="{FF2B5EF4-FFF2-40B4-BE49-F238E27FC236}">
                  <a16:creationId xmlns:a16="http://schemas.microsoft.com/office/drawing/2014/main" id="{84F97ECD-CBEE-2AC4-7DE1-6E4ACAEB42BB}"/>
                </a:ext>
              </a:extLst>
            </p:cNvPr>
            <p:cNvPicPr>
              <a:picLocks noChangeAspect="1"/>
            </p:cNvPicPr>
            <p:nvPr/>
          </p:nvPicPr>
          <p:blipFill>
            <a:blip r:embed="rId13"/>
            <a:stretch>
              <a:fillRect/>
            </a:stretch>
          </p:blipFill>
          <p:spPr>
            <a:xfrm>
              <a:off x="9394998" y="2400246"/>
              <a:ext cx="2096902" cy="685800"/>
            </a:xfrm>
            <a:prstGeom prst="rect">
              <a:avLst/>
            </a:prstGeom>
          </p:spPr>
        </p:pic>
      </p:grpSp>
      <p:pic>
        <p:nvPicPr>
          <p:cNvPr id="4" name="Picture 3" descr="A black and white logo&#10;&#10;Description automatically generated">
            <a:extLst>
              <a:ext uri="{FF2B5EF4-FFF2-40B4-BE49-F238E27FC236}">
                <a16:creationId xmlns:a16="http://schemas.microsoft.com/office/drawing/2014/main" id="{CCFC4C40-977E-B85D-EE29-C4FE84994329}"/>
              </a:ext>
            </a:extLst>
          </p:cNvPr>
          <p:cNvPicPr>
            <a:picLocks noChangeAspect="1"/>
          </p:cNvPicPr>
          <p:nvPr/>
        </p:nvPicPr>
        <p:blipFill>
          <a:blip r:embed="rId14"/>
          <a:stretch>
            <a:fillRect/>
          </a:stretch>
        </p:blipFill>
        <p:spPr>
          <a:xfrm>
            <a:off x="333215" y="3801238"/>
            <a:ext cx="5366359" cy="682930"/>
          </a:xfrm>
          <a:prstGeom prst="rect">
            <a:avLst/>
          </a:prstGeom>
        </p:spPr>
      </p:pic>
      <p:pic>
        <p:nvPicPr>
          <p:cNvPr id="6" name="Picture 5" descr="A black and orange logo&#10;&#10;Description automatically generated">
            <a:extLst>
              <a:ext uri="{FF2B5EF4-FFF2-40B4-BE49-F238E27FC236}">
                <a16:creationId xmlns:a16="http://schemas.microsoft.com/office/drawing/2014/main" id="{D28B91C0-DFAE-341E-245D-82B2C7FD11E8}"/>
              </a:ext>
            </a:extLst>
          </p:cNvPr>
          <p:cNvPicPr>
            <a:picLocks noChangeAspect="1"/>
          </p:cNvPicPr>
          <p:nvPr/>
        </p:nvPicPr>
        <p:blipFill>
          <a:blip r:embed="rId15"/>
          <a:stretch>
            <a:fillRect/>
          </a:stretch>
        </p:blipFill>
        <p:spPr>
          <a:xfrm>
            <a:off x="4240250" y="4958460"/>
            <a:ext cx="2620028" cy="1007036"/>
          </a:xfrm>
          <a:prstGeom prst="rect">
            <a:avLst/>
          </a:prstGeom>
        </p:spPr>
      </p:pic>
    </p:spTree>
    <p:extLst>
      <p:ext uri="{BB962C8B-B14F-4D97-AF65-F5344CB8AC3E}">
        <p14:creationId xmlns:p14="http://schemas.microsoft.com/office/powerpoint/2010/main" val="407404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380F29-2FB5-52EF-436A-6595A13A901C}"/>
              </a:ext>
            </a:extLst>
          </p:cNvPr>
          <p:cNvSpPr>
            <a:spLocks noGrp="1"/>
          </p:cNvSpPr>
          <p:nvPr>
            <p:ph type="title"/>
          </p:nvPr>
        </p:nvSpPr>
        <p:spPr/>
        <p:txBody>
          <a:bodyPr/>
          <a:lstStyle/>
          <a:p>
            <a:r>
              <a:rPr lang="en-US"/>
              <a:t>Value proposition</a:t>
            </a:r>
          </a:p>
        </p:txBody>
      </p:sp>
      <p:sp>
        <p:nvSpPr>
          <p:cNvPr id="5" name="Footer Placeholder 4">
            <a:extLst>
              <a:ext uri="{FF2B5EF4-FFF2-40B4-BE49-F238E27FC236}">
                <a16:creationId xmlns:a16="http://schemas.microsoft.com/office/drawing/2014/main" id="{C28EBDC7-FE32-B753-8F5D-6AE48DC6D1DE}"/>
              </a:ext>
            </a:extLst>
          </p:cNvPr>
          <p:cNvSpPr>
            <a:spLocks noGrp="1"/>
          </p:cNvSpPr>
          <p:nvPr>
            <p:ph type="ftr" sz="quarter" idx="10"/>
          </p:nvPr>
        </p:nvSpPr>
        <p:spPr/>
        <p:txBody>
          <a:bodyPr/>
          <a:lstStyle/>
          <a:p>
            <a:r>
              <a:rPr lang="en-US"/>
              <a:t>© 2024 Amphenol (Maryland), Inc. Proprietary</a:t>
            </a:r>
          </a:p>
        </p:txBody>
      </p:sp>
    </p:spTree>
    <p:extLst>
      <p:ext uri="{BB962C8B-B14F-4D97-AF65-F5344CB8AC3E}">
        <p14:creationId xmlns:p14="http://schemas.microsoft.com/office/powerpoint/2010/main" val="2712531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67E098-7713-3D0F-ADAA-F6CE30E48F29}"/>
              </a:ext>
            </a:extLst>
          </p:cNvPr>
          <p:cNvSpPr>
            <a:spLocks noGrp="1"/>
          </p:cNvSpPr>
          <p:nvPr>
            <p:ph type="title"/>
          </p:nvPr>
        </p:nvSpPr>
        <p:spPr/>
        <p:txBody>
          <a:bodyPr/>
          <a:lstStyle/>
          <a:p>
            <a:r>
              <a:rPr lang="en-US"/>
              <a:t>Industry leading Quality and reliability</a:t>
            </a:r>
          </a:p>
        </p:txBody>
      </p:sp>
      <p:sp>
        <p:nvSpPr>
          <p:cNvPr id="5" name="Content Placeholder 4">
            <a:extLst>
              <a:ext uri="{FF2B5EF4-FFF2-40B4-BE49-F238E27FC236}">
                <a16:creationId xmlns:a16="http://schemas.microsoft.com/office/drawing/2014/main" id="{FC5F852C-0A8C-A9FB-60A8-A4124FA59D84}"/>
              </a:ext>
            </a:extLst>
          </p:cNvPr>
          <p:cNvSpPr>
            <a:spLocks noGrp="1"/>
          </p:cNvSpPr>
          <p:nvPr>
            <p:ph idx="1"/>
          </p:nvPr>
        </p:nvSpPr>
        <p:spPr>
          <a:xfrm>
            <a:off x="334672" y="2044395"/>
            <a:ext cx="7785467" cy="4108755"/>
          </a:xfrm>
        </p:spPr>
        <p:txBody>
          <a:bodyPr>
            <a:normAutofit/>
          </a:bodyPr>
          <a:lstStyle/>
          <a:p>
            <a:r>
              <a:rPr lang="en-US"/>
              <a:t>The labor cost of replacing a failed sensor dwarfs the initial purchase price.</a:t>
            </a:r>
          </a:p>
          <a:p>
            <a:pPr lvl="1"/>
            <a:r>
              <a:rPr lang="en-US" sz="1700"/>
              <a:t>Replacing a low-quality sensor that fails will cost your customer 3X the price of the sensor. </a:t>
            </a:r>
          </a:p>
          <a:p>
            <a:r>
              <a:rPr lang="en-US"/>
              <a:t>Unreliable measurements lead to nuisance trips and missed detections.</a:t>
            </a:r>
          </a:p>
          <a:p>
            <a:r>
              <a:rPr lang="en-US"/>
              <a:t>Missed detections increase maintenance costs and unplanned downtime.</a:t>
            </a:r>
          </a:p>
          <a:p>
            <a:r>
              <a:rPr lang="en-US"/>
              <a:t>Our sensors come with a lifetime warranty – but you won’t need it. </a:t>
            </a:r>
          </a:p>
          <a:p>
            <a:pPr lvl="1"/>
            <a:r>
              <a:rPr lang="en-US" sz="1700"/>
              <a:t>Wilcoxon accelerometers have an MTBF &gt;25 years</a:t>
            </a:r>
          </a:p>
        </p:txBody>
      </p:sp>
      <p:sp>
        <p:nvSpPr>
          <p:cNvPr id="6" name="Text Placeholder 5">
            <a:extLst>
              <a:ext uri="{FF2B5EF4-FFF2-40B4-BE49-F238E27FC236}">
                <a16:creationId xmlns:a16="http://schemas.microsoft.com/office/drawing/2014/main" id="{50C650DF-1124-8B21-CDBD-BBFBDBAD6993}"/>
              </a:ext>
            </a:extLst>
          </p:cNvPr>
          <p:cNvSpPr>
            <a:spLocks noGrp="1"/>
          </p:cNvSpPr>
          <p:nvPr>
            <p:ph type="body" idx="13"/>
          </p:nvPr>
        </p:nvSpPr>
        <p:spPr/>
        <p:txBody>
          <a:bodyPr/>
          <a:lstStyle/>
          <a:p>
            <a:r>
              <a:rPr lang="en-US"/>
              <a:t>Total lower cost of ownership</a:t>
            </a:r>
          </a:p>
        </p:txBody>
      </p:sp>
      <p:sp>
        <p:nvSpPr>
          <p:cNvPr id="2" name="Footer Placeholder 2">
            <a:extLst>
              <a:ext uri="{FF2B5EF4-FFF2-40B4-BE49-F238E27FC236}">
                <a16:creationId xmlns:a16="http://schemas.microsoft.com/office/drawing/2014/main" id="{06790F52-3FB2-3148-374C-6FECF9308F15}"/>
              </a:ext>
            </a:extLst>
          </p:cNvPr>
          <p:cNvSpPr>
            <a:spLocks noGrp="1"/>
          </p:cNvSpPr>
          <p:nvPr>
            <p:ph type="ftr" sz="quarter" idx="3"/>
          </p:nvPr>
        </p:nvSpPr>
        <p:spPr>
          <a:xfrm>
            <a:off x="333086" y="6346822"/>
            <a:ext cx="3172114" cy="365125"/>
          </a:xfrm>
        </p:spPr>
        <p:txBody>
          <a:bodyPr/>
          <a:lstStyle/>
          <a:p>
            <a:r>
              <a:rPr lang="en-US"/>
              <a:t>© 2024 Amphenol (Maryland), Inc. Proprietary</a:t>
            </a:r>
          </a:p>
        </p:txBody>
      </p:sp>
      <p:pic>
        <p:nvPicPr>
          <p:cNvPr id="3" name="Picture 2" descr="A black and white rectangular sign&#10;&#10;Description automatically generated">
            <a:extLst>
              <a:ext uri="{FF2B5EF4-FFF2-40B4-BE49-F238E27FC236}">
                <a16:creationId xmlns:a16="http://schemas.microsoft.com/office/drawing/2014/main" id="{C5941FD9-4639-D8C2-A07E-088EF837BE5A}"/>
              </a:ext>
            </a:extLst>
          </p:cNvPr>
          <p:cNvPicPr>
            <a:picLocks noChangeAspect="1"/>
          </p:cNvPicPr>
          <p:nvPr/>
        </p:nvPicPr>
        <p:blipFill>
          <a:blip r:embed="rId2"/>
          <a:stretch>
            <a:fillRect/>
          </a:stretch>
        </p:blipFill>
        <p:spPr>
          <a:xfrm>
            <a:off x="8209642" y="2899494"/>
            <a:ext cx="3652762" cy="2419725"/>
          </a:xfrm>
          <a:prstGeom prst="rect">
            <a:avLst/>
          </a:prstGeom>
        </p:spPr>
      </p:pic>
    </p:spTree>
    <p:extLst>
      <p:ext uri="{BB962C8B-B14F-4D97-AF65-F5344CB8AC3E}">
        <p14:creationId xmlns:p14="http://schemas.microsoft.com/office/powerpoint/2010/main" val="2657869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817BE-8A73-7116-6E7A-6D2CCD288EA8}"/>
              </a:ext>
            </a:extLst>
          </p:cNvPr>
          <p:cNvSpPr>
            <a:spLocks noGrp="1"/>
          </p:cNvSpPr>
          <p:nvPr>
            <p:ph type="title"/>
          </p:nvPr>
        </p:nvSpPr>
        <p:spPr/>
        <p:txBody>
          <a:bodyPr/>
          <a:lstStyle/>
          <a:p>
            <a:r>
              <a:rPr lang="en-US"/>
              <a:t>Measure machine changes, not sensor drift</a:t>
            </a:r>
          </a:p>
        </p:txBody>
      </p:sp>
      <p:sp>
        <p:nvSpPr>
          <p:cNvPr id="3" name="Content Placeholder 2">
            <a:extLst>
              <a:ext uri="{FF2B5EF4-FFF2-40B4-BE49-F238E27FC236}">
                <a16:creationId xmlns:a16="http://schemas.microsoft.com/office/drawing/2014/main" id="{349E0CC7-2CCE-07B0-DF3F-58C4CB8815AE}"/>
              </a:ext>
            </a:extLst>
          </p:cNvPr>
          <p:cNvSpPr>
            <a:spLocks noGrp="1"/>
          </p:cNvSpPr>
          <p:nvPr>
            <p:ph idx="1"/>
          </p:nvPr>
        </p:nvSpPr>
        <p:spPr>
          <a:xfrm>
            <a:off x="334672" y="2044395"/>
            <a:ext cx="11438228" cy="1326851"/>
          </a:xfrm>
        </p:spPr>
        <p:txBody>
          <a:bodyPr/>
          <a:lstStyle/>
          <a:p>
            <a:r>
              <a:rPr lang="en-US"/>
              <a:t>Constructed using materials with low coefficients of thermal expansion</a:t>
            </a:r>
          </a:p>
          <a:p>
            <a:r>
              <a:rPr lang="en-US"/>
              <a:t>Pre-aged sensing elements limit drift to &lt;1% over 10 years</a:t>
            </a:r>
          </a:p>
          <a:p>
            <a:r>
              <a:rPr lang="en-US"/>
              <a:t>Sealed sensor design ensures no drift due to moisture contamination</a:t>
            </a:r>
          </a:p>
        </p:txBody>
      </p:sp>
      <p:sp>
        <p:nvSpPr>
          <p:cNvPr id="4" name="Text Placeholder 3">
            <a:extLst>
              <a:ext uri="{FF2B5EF4-FFF2-40B4-BE49-F238E27FC236}">
                <a16:creationId xmlns:a16="http://schemas.microsoft.com/office/drawing/2014/main" id="{2046A30B-1213-E3DD-FC3B-D60070C1F68E}"/>
              </a:ext>
            </a:extLst>
          </p:cNvPr>
          <p:cNvSpPr>
            <a:spLocks noGrp="1"/>
          </p:cNvSpPr>
          <p:nvPr>
            <p:ph type="body" idx="13"/>
          </p:nvPr>
        </p:nvSpPr>
        <p:spPr/>
        <p:txBody>
          <a:bodyPr/>
          <a:lstStyle/>
          <a:p>
            <a:r>
              <a:rPr lang="en-US"/>
              <a:t> Stable measurements over time and temperature</a:t>
            </a:r>
          </a:p>
        </p:txBody>
      </p:sp>
      <p:sp>
        <p:nvSpPr>
          <p:cNvPr id="5" name="Footer Placeholder 4">
            <a:extLst>
              <a:ext uri="{FF2B5EF4-FFF2-40B4-BE49-F238E27FC236}">
                <a16:creationId xmlns:a16="http://schemas.microsoft.com/office/drawing/2014/main" id="{9F9B4166-251F-0DAC-45E1-A5D29A19DAAB}"/>
              </a:ext>
            </a:extLst>
          </p:cNvPr>
          <p:cNvSpPr>
            <a:spLocks noGrp="1"/>
          </p:cNvSpPr>
          <p:nvPr>
            <p:ph type="ftr" sz="quarter" idx="3"/>
          </p:nvPr>
        </p:nvSpPr>
        <p:spPr/>
        <p:txBody>
          <a:bodyPr/>
          <a:lstStyle/>
          <a:p>
            <a:r>
              <a:rPr lang="en-US"/>
              <a:t>© 2024 Amphenol (Maryland), Inc. Proprietary</a:t>
            </a:r>
          </a:p>
        </p:txBody>
      </p:sp>
      <p:graphicFrame>
        <p:nvGraphicFramePr>
          <p:cNvPr id="8" name="Table 7">
            <a:extLst>
              <a:ext uri="{FF2B5EF4-FFF2-40B4-BE49-F238E27FC236}">
                <a16:creationId xmlns:a16="http://schemas.microsoft.com/office/drawing/2014/main" id="{7AB6E763-71A6-FD4D-EE70-CC09370784C6}"/>
              </a:ext>
            </a:extLst>
          </p:cNvPr>
          <p:cNvGraphicFramePr>
            <a:graphicFrameLocks noGrp="1"/>
          </p:cNvGraphicFramePr>
          <p:nvPr>
            <p:extLst>
              <p:ext uri="{D42A27DB-BD31-4B8C-83A1-F6EECF244321}">
                <p14:modId xmlns:p14="http://schemas.microsoft.com/office/powerpoint/2010/main" val="2359988921"/>
              </p:ext>
            </p:extLst>
          </p:nvPr>
        </p:nvGraphicFramePr>
        <p:xfrm>
          <a:off x="2355850" y="3481373"/>
          <a:ext cx="7480300" cy="2677160"/>
        </p:xfrm>
        <a:graphic>
          <a:graphicData uri="http://schemas.openxmlformats.org/drawingml/2006/table">
            <a:tbl>
              <a:tblPr firstRow="1" bandRow="1">
                <a:tableStyleId>{5C22544A-7EE6-4342-B048-85BDC9FD1C3A}</a:tableStyleId>
              </a:tblPr>
              <a:tblGrid>
                <a:gridCol w="1485900">
                  <a:extLst>
                    <a:ext uri="{9D8B030D-6E8A-4147-A177-3AD203B41FA5}">
                      <a16:colId xmlns:a16="http://schemas.microsoft.com/office/drawing/2014/main" val="92804134"/>
                    </a:ext>
                  </a:extLst>
                </a:gridCol>
                <a:gridCol w="2692400">
                  <a:extLst>
                    <a:ext uri="{9D8B030D-6E8A-4147-A177-3AD203B41FA5}">
                      <a16:colId xmlns:a16="http://schemas.microsoft.com/office/drawing/2014/main" val="3124473057"/>
                    </a:ext>
                  </a:extLst>
                </a:gridCol>
                <a:gridCol w="1625600">
                  <a:extLst>
                    <a:ext uri="{9D8B030D-6E8A-4147-A177-3AD203B41FA5}">
                      <a16:colId xmlns:a16="http://schemas.microsoft.com/office/drawing/2014/main" val="2926136996"/>
                    </a:ext>
                  </a:extLst>
                </a:gridCol>
                <a:gridCol w="1676400">
                  <a:extLst>
                    <a:ext uri="{9D8B030D-6E8A-4147-A177-3AD203B41FA5}">
                      <a16:colId xmlns:a16="http://schemas.microsoft.com/office/drawing/2014/main" val="3996237071"/>
                    </a:ext>
                  </a:extLst>
                </a:gridCol>
              </a:tblGrid>
              <a:tr h="370840">
                <a:tc>
                  <a:txBody>
                    <a:bodyPr/>
                    <a:lstStyle/>
                    <a:p>
                      <a:pPr marL="0" algn="l" rtl="0" eaLnBrk="1" fontAlgn="t" latinLnBrk="0" hangingPunct="1">
                        <a:spcBef>
                          <a:spcPts val="0"/>
                        </a:spcBef>
                        <a:spcAft>
                          <a:spcPts val="0"/>
                        </a:spcAft>
                      </a:pPr>
                      <a:r>
                        <a:rPr lang="en-US" sz="1600" b="1" i="0" u="none" strike="noStrike" kern="1200">
                          <a:solidFill>
                            <a:srgbClr val="000000"/>
                          </a:solidFill>
                          <a:effectLst/>
                          <a:latin typeface="Arial" panose="020B0604020202020204" pitchFamily="34" charset="0"/>
                        </a:rPr>
                        <a:t>Leakage rate</a:t>
                      </a:r>
                      <a:endParaRPr lang="en-US" sz="1800" b="0" i="0" u="none" strike="noStrike">
                        <a:effectLst/>
                        <a:latin typeface="Arial" panose="020B0604020202020204" pitchFamily="34" charset="0"/>
                      </a:endParaRPr>
                    </a:p>
                    <a:p>
                      <a:pPr marL="0" algn="l" rtl="0" eaLnBrk="1" fontAlgn="t"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(cc/sec)</a:t>
                      </a:r>
                      <a:endParaRPr lang="en-US" sz="1800" b="0" i="0" u="none" strike="noStrike">
                        <a:effectLs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w="12700" cap="flat" cmpd="sng" algn="ctr">
                      <a:solidFill>
                        <a:srgbClr val="163E90"/>
                      </a:solidFill>
                      <a:prstDash val="solid"/>
                      <a:round/>
                      <a:headEnd type="none" w="med" len="med"/>
                      <a:tailEnd type="none" w="med" len="med"/>
                    </a:lnB>
                    <a:noFill/>
                  </a:tcPr>
                </a:tc>
                <a:tc>
                  <a:txBody>
                    <a:bodyPr/>
                    <a:lstStyle/>
                    <a:p>
                      <a:pPr marL="0" algn="l" rtl="0" eaLnBrk="1" fontAlgn="t" latinLnBrk="0" hangingPunct="1">
                        <a:spcBef>
                          <a:spcPts val="0"/>
                        </a:spcBef>
                        <a:spcAft>
                          <a:spcPts val="0"/>
                        </a:spcAft>
                      </a:pPr>
                      <a:r>
                        <a:rPr lang="en-US" sz="1600" b="1" i="0" u="none" strike="noStrike" kern="1200">
                          <a:solidFill>
                            <a:srgbClr val="000000"/>
                          </a:solidFill>
                          <a:effectLst/>
                          <a:latin typeface="Arial" panose="020B0604020202020204" pitchFamily="34" charset="0"/>
                        </a:rPr>
                        <a:t>Example</a:t>
                      </a:r>
                      <a:endParaRPr lang="en-US" sz="1800" b="0" i="0" u="none" strike="noStrike">
                        <a:effectLs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w="12700" cap="flat" cmpd="sng" algn="ctr">
                      <a:solidFill>
                        <a:srgbClr val="163E90"/>
                      </a:solidFill>
                      <a:prstDash val="solid"/>
                      <a:round/>
                      <a:headEnd type="none" w="med" len="med"/>
                      <a:tailEnd type="none" w="med" len="med"/>
                    </a:lnB>
                    <a:noFill/>
                  </a:tcPr>
                </a:tc>
                <a:tc>
                  <a:txBody>
                    <a:bodyPr/>
                    <a:lstStyle/>
                    <a:p>
                      <a:pPr marL="0" algn="l" rtl="0" eaLnBrk="1" fontAlgn="t" latinLnBrk="0" hangingPunct="1">
                        <a:spcBef>
                          <a:spcPts val="0"/>
                        </a:spcBef>
                        <a:spcAft>
                          <a:spcPts val="0"/>
                        </a:spcAft>
                      </a:pPr>
                      <a:r>
                        <a:rPr lang="en-US" sz="1600" b="1" i="0" u="none" strike="noStrike" kern="1200">
                          <a:solidFill>
                            <a:srgbClr val="000000"/>
                          </a:solidFill>
                          <a:effectLst/>
                          <a:latin typeface="Arial" panose="020B0604020202020204" pitchFamily="34" charset="0"/>
                        </a:rPr>
                        <a:t>Time for 1cc to leak (at 1 atm.)</a:t>
                      </a:r>
                      <a:endParaRPr lang="en-US" sz="1800" b="0" i="0" u="none" strike="noStrike">
                        <a:effectLs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w="12700" cap="flat" cmpd="sng" algn="ctr">
                      <a:solidFill>
                        <a:srgbClr val="163E90"/>
                      </a:solidFill>
                      <a:prstDash val="solid"/>
                      <a:round/>
                      <a:headEnd type="none" w="med" len="med"/>
                      <a:tailEnd type="none" w="med" len="med"/>
                    </a:lnB>
                    <a:noFill/>
                  </a:tcPr>
                </a:tc>
                <a:tc>
                  <a:txBody>
                    <a:bodyPr/>
                    <a:lstStyle/>
                    <a:p>
                      <a:pPr marL="0" algn="l" rtl="0" eaLnBrk="1" fontAlgn="t" latinLnBrk="0" hangingPunct="1">
                        <a:spcBef>
                          <a:spcPts val="0"/>
                        </a:spcBef>
                        <a:spcAft>
                          <a:spcPts val="0"/>
                        </a:spcAft>
                      </a:pPr>
                      <a:r>
                        <a:rPr lang="en-US" sz="1600" b="1" i="0" u="none" strike="noStrike" kern="1200">
                          <a:solidFill>
                            <a:srgbClr val="000000"/>
                          </a:solidFill>
                          <a:effectLst/>
                          <a:latin typeface="Arial" panose="020B0604020202020204" pitchFamily="34" charset="0"/>
                        </a:rPr>
                        <a:t>Suitable test method</a:t>
                      </a:r>
                      <a:endParaRPr lang="en-US" sz="1800" b="0" i="0" u="none" strike="noStrike">
                        <a:effectLs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w="12700" cap="flat" cmpd="sng" algn="ctr">
                      <a:solidFill>
                        <a:srgbClr val="163E90"/>
                      </a:solidFill>
                      <a:prstDash val="solid"/>
                      <a:round/>
                      <a:headEnd type="none" w="med" len="med"/>
                      <a:tailEnd type="none" w="med" len="med"/>
                    </a:lnB>
                    <a:noFill/>
                  </a:tcPr>
                </a:tc>
                <a:extLst>
                  <a:ext uri="{0D108BD9-81ED-4DB2-BD59-A6C34878D82A}">
                    <a16:rowId xmlns:a16="http://schemas.microsoft.com/office/drawing/2014/main" val="2997119767"/>
                  </a:ext>
                </a:extLst>
              </a:tr>
              <a:tr h="370840">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10</a:t>
                      </a:r>
                      <a:r>
                        <a:rPr lang="en-US" sz="1600" b="0" i="0" u="none" strike="noStrike" kern="1200" baseline="30000">
                          <a:solidFill>
                            <a:srgbClr val="000000"/>
                          </a:solidFill>
                          <a:effectLst/>
                          <a:highlight>
                            <a:srgbClr val="E7E8EE"/>
                          </a:highlight>
                          <a:latin typeface="Arial" panose="020B0604020202020204" pitchFamily="34" charset="0"/>
                        </a:rPr>
                        <a:t>-4</a:t>
                      </a:r>
                      <a:endParaRPr lang="en-US" sz="1800" b="0" i="0" u="none" strike="noStrike">
                        <a:effectLst/>
                        <a:highlight>
                          <a:srgbClr val="E7E8EE"/>
                        </a:highligh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a:noFill/>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Poorly built accelerometers</a:t>
                      </a:r>
                      <a:endParaRPr lang="en-US" sz="1800" b="0" i="0" u="none" strike="noStrike">
                        <a:effectLst/>
                        <a:highlight>
                          <a:srgbClr val="E7E8EE"/>
                        </a:highligh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a:noFill/>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2.78 hours</a:t>
                      </a:r>
                      <a:endParaRPr lang="en-US" sz="1800" b="0" i="0" u="none" strike="noStrike">
                        <a:effectLst/>
                        <a:highlight>
                          <a:srgbClr val="E7E8EE"/>
                        </a:highligh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a:noFill/>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Bubble test</a:t>
                      </a:r>
                      <a:endParaRPr lang="en-US" sz="1800" b="0" i="0" u="none" strike="noStrike">
                        <a:effectLst/>
                        <a:highlight>
                          <a:srgbClr val="E7E8EE"/>
                        </a:highlight>
                        <a:latin typeface="Arial" panose="020B0604020202020204" pitchFamily="34" charset="0"/>
                      </a:endParaRPr>
                    </a:p>
                  </a:txBody>
                  <a:tcPr>
                    <a:lnL>
                      <a:noFill/>
                    </a:lnL>
                    <a:lnR>
                      <a:noFill/>
                    </a:lnR>
                    <a:lnT w="12700" cap="flat" cmpd="sng" algn="ctr">
                      <a:solidFill>
                        <a:srgbClr val="163E90"/>
                      </a:solidFill>
                      <a:prstDash val="solid"/>
                      <a:round/>
                      <a:headEnd type="none" w="med" len="med"/>
                      <a:tailEnd type="none" w="med" len="med"/>
                    </a:lnT>
                    <a:lnB>
                      <a:noFill/>
                    </a:lnB>
                    <a:solidFill>
                      <a:srgbClr val="E7E8EE"/>
                    </a:solidFill>
                  </a:tcPr>
                </a:tc>
                <a:extLst>
                  <a:ext uri="{0D108BD9-81ED-4DB2-BD59-A6C34878D82A}">
                    <a16:rowId xmlns:a16="http://schemas.microsoft.com/office/drawing/2014/main" val="1470804939"/>
                  </a:ext>
                </a:extLst>
              </a:tr>
              <a:tr h="370840">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10</a:t>
                      </a:r>
                      <a:r>
                        <a:rPr lang="en-US" sz="1600" b="0" i="0" u="none" strike="noStrike" kern="1200" baseline="30000">
                          <a:solidFill>
                            <a:srgbClr val="000000"/>
                          </a:solidFill>
                          <a:effectLst/>
                          <a:latin typeface="Arial" panose="020B0604020202020204" pitchFamily="34" charset="0"/>
                        </a:rPr>
                        <a:t>-6</a:t>
                      </a:r>
                      <a:endParaRPr lang="en-US" sz="1800" b="0" i="0" u="none" strike="noStrike">
                        <a:effectLst/>
                        <a:latin typeface="Arial" panose="020B0604020202020204" pitchFamily="34" charset="0"/>
                      </a:endParaRPr>
                    </a:p>
                  </a:txBody>
                  <a:tcPr>
                    <a:lnL>
                      <a:noFill/>
                    </a:lnL>
                    <a:lnR>
                      <a:noFill/>
                    </a:lnR>
                    <a:lnT>
                      <a:noFill/>
                    </a:lnT>
                    <a:lnB>
                      <a:noFill/>
                    </a:lnB>
                    <a:no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Beverage cans</a:t>
                      </a:r>
                      <a:endParaRPr lang="en-US" sz="1800" b="0" i="0" u="none" strike="noStrike">
                        <a:effectLst/>
                        <a:latin typeface="Arial" panose="020B0604020202020204" pitchFamily="34" charset="0"/>
                      </a:endParaRPr>
                    </a:p>
                  </a:txBody>
                  <a:tcPr>
                    <a:lnL>
                      <a:noFill/>
                    </a:lnL>
                    <a:lnR>
                      <a:noFill/>
                    </a:lnR>
                    <a:lnT>
                      <a:noFill/>
                    </a:lnT>
                    <a:lnB>
                      <a:noFill/>
                    </a:lnB>
                    <a:no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11.57 days</a:t>
                      </a:r>
                      <a:endParaRPr lang="en-US" sz="1800" b="0" i="0" u="none" strike="noStrike">
                        <a:effectLst/>
                        <a:latin typeface="Arial" panose="020B0604020202020204" pitchFamily="34" charset="0"/>
                      </a:endParaRPr>
                    </a:p>
                  </a:txBody>
                  <a:tcPr>
                    <a:lnL>
                      <a:noFill/>
                    </a:lnL>
                    <a:lnR>
                      <a:noFill/>
                    </a:lnR>
                    <a:lnT>
                      <a:noFill/>
                    </a:lnT>
                    <a:lnB>
                      <a:noFill/>
                    </a:lnB>
                    <a:no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Helium leak test</a:t>
                      </a:r>
                      <a:endParaRPr lang="en-US" sz="1800" b="0" i="0" u="none" strike="noStrike">
                        <a:effectLst/>
                        <a:latin typeface="Arial" panose="020B0604020202020204" pitchFamily="34" charset="0"/>
                      </a:endParaRPr>
                    </a:p>
                  </a:txBody>
                  <a:tcPr>
                    <a:lnL>
                      <a:noFill/>
                    </a:lnL>
                    <a:lnR>
                      <a:noFill/>
                    </a:lnR>
                    <a:lnT>
                      <a:noFill/>
                    </a:lnT>
                    <a:lnB>
                      <a:noFill/>
                    </a:lnB>
                    <a:noFill/>
                  </a:tcPr>
                </a:tc>
                <a:extLst>
                  <a:ext uri="{0D108BD9-81ED-4DB2-BD59-A6C34878D82A}">
                    <a16:rowId xmlns:a16="http://schemas.microsoft.com/office/drawing/2014/main" val="3364927787"/>
                  </a:ext>
                </a:extLst>
              </a:tr>
              <a:tr h="370840">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10</a:t>
                      </a:r>
                      <a:r>
                        <a:rPr lang="en-US" sz="1600" b="0" i="0" u="none" strike="noStrike" kern="1200" baseline="30000">
                          <a:solidFill>
                            <a:srgbClr val="000000"/>
                          </a:solidFill>
                          <a:effectLst/>
                          <a:highlight>
                            <a:srgbClr val="E7E8EE"/>
                          </a:highlight>
                          <a:latin typeface="Arial" panose="020B0604020202020204" pitchFamily="34" charset="0"/>
                        </a:rPr>
                        <a:t>-7</a:t>
                      </a:r>
                      <a:endParaRPr lang="en-US" sz="1800" b="0" i="0" u="none" strike="noStrike">
                        <a:effectLst/>
                        <a:highlight>
                          <a:srgbClr val="E7E8EE"/>
                        </a:highlight>
                        <a:latin typeface="Arial" panose="020B0604020202020204" pitchFamily="34" charset="0"/>
                      </a:endParaRPr>
                    </a:p>
                  </a:txBody>
                  <a:tcPr>
                    <a:lnL>
                      <a:noFill/>
                    </a:lnL>
                    <a:lnR>
                      <a:noFill/>
                    </a:lnR>
                    <a:lnT>
                      <a:noFill/>
                    </a:lnT>
                    <a:lnB>
                      <a:noFill/>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Vacuum process systems</a:t>
                      </a:r>
                      <a:endParaRPr lang="en-US" sz="1800" b="0" i="0" u="none" strike="noStrike">
                        <a:effectLst/>
                        <a:highlight>
                          <a:srgbClr val="E7E8EE"/>
                        </a:highlight>
                        <a:latin typeface="Arial" panose="020B0604020202020204" pitchFamily="34" charset="0"/>
                      </a:endParaRPr>
                    </a:p>
                  </a:txBody>
                  <a:tcPr>
                    <a:lnL>
                      <a:noFill/>
                    </a:lnL>
                    <a:lnR>
                      <a:noFill/>
                    </a:lnR>
                    <a:lnT>
                      <a:noFill/>
                    </a:lnT>
                    <a:lnB>
                      <a:noFill/>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3.86 months</a:t>
                      </a:r>
                      <a:endParaRPr lang="en-US" sz="1800" b="0" i="0" u="none" strike="noStrike">
                        <a:effectLst/>
                        <a:highlight>
                          <a:srgbClr val="E7E8EE"/>
                        </a:highlight>
                        <a:latin typeface="Arial" panose="020B0604020202020204" pitchFamily="34" charset="0"/>
                      </a:endParaRPr>
                    </a:p>
                  </a:txBody>
                  <a:tcPr>
                    <a:lnL>
                      <a:noFill/>
                    </a:lnL>
                    <a:lnR>
                      <a:noFill/>
                    </a:lnR>
                    <a:lnT>
                      <a:noFill/>
                    </a:lnT>
                    <a:lnB>
                      <a:noFill/>
                    </a:lnB>
                    <a:solidFill>
                      <a:srgbClr val="E7E8EE"/>
                    </a:solidFill>
                  </a:tcPr>
                </a:tc>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Helium leak test</a:t>
                      </a:r>
                      <a:endParaRPr lang="en-US" sz="1800" b="0" i="0" u="none" strike="noStrike">
                        <a:effectLst/>
                        <a:highlight>
                          <a:srgbClr val="E7E8EE"/>
                        </a:highlight>
                        <a:latin typeface="Arial" panose="020B0604020202020204" pitchFamily="34" charset="0"/>
                      </a:endParaRPr>
                    </a:p>
                  </a:txBody>
                  <a:tcPr>
                    <a:lnL>
                      <a:noFill/>
                    </a:lnL>
                    <a:lnR>
                      <a:noFill/>
                    </a:lnR>
                    <a:lnT>
                      <a:noFill/>
                    </a:lnT>
                    <a:lnB>
                      <a:noFill/>
                    </a:lnB>
                    <a:solidFill>
                      <a:srgbClr val="E7E8EE"/>
                    </a:solidFill>
                  </a:tcPr>
                </a:tc>
                <a:extLst>
                  <a:ext uri="{0D108BD9-81ED-4DB2-BD59-A6C34878D82A}">
                    <a16:rowId xmlns:a16="http://schemas.microsoft.com/office/drawing/2014/main" val="3176717059"/>
                  </a:ext>
                </a:extLst>
              </a:tr>
              <a:tr h="370840">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10</a:t>
                      </a:r>
                      <a:r>
                        <a:rPr lang="en-US" sz="1600" b="0" i="0" u="none" strike="noStrike" kern="1200" baseline="30000">
                          <a:solidFill>
                            <a:srgbClr val="000000"/>
                          </a:solidFill>
                          <a:effectLst/>
                          <a:latin typeface="Arial" panose="020B0604020202020204" pitchFamily="34" charset="0"/>
                        </a:rPr>
                        <a:t>-8</a:t>
                      </a:r>
                      <a:endParaRPr lang="en-US" sz="1800" b="0" i="0" u="none" strike="noStrike">
                        <a:effectLst/>
                        <a:latin typeface="Arial" panose="020B0604020202020204" pitchFamily="34" charset="0"/>
                      </a:endParaRPr>
                    </a:p>
                  </a:txBody>
                  <a:tcPr>
                    <a:lnL>
                      <a:noFill/>
                    </a:lnL>
                    <a:lnR>
                      <a:noFill/>
                    </a:lnR>
                    <a:lnT>
                      <a:noFill/>
                    </a:lnT>
                    <a:lnB>
                      <a:noFill/>
                    </a:lnB>
                    <a:no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Wilcoxon industrial sensor</a:t>
                      </a:r>
                      <a:endParaRPr lang="en-US" sz="1800" b="0" i="0" u="none" strike="noStrike">
                        <a:effectLst/>
                        <a:latin typeface="Arial" panose="020B0604020202020204" pitchFamily="34" charset="0"/>
                      </a:endParaRPr>
                    </a:p>
                  </a:txBody>
                  <a:tcPr>
                    <a:lnL>
                      <a:noFill/>
                    </a:lnL>
                    <a:lnR>
                      <a:noFill/>
                    </a:lnR>
                    <a:lnT>
                      <a:noFill/>
                    </a:lnT>
                    <a:lnB>
                      <a:noFill/>
                    </a:lnB>
                    <a:no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3.22 years</a:t>
                      </a:r>
                      <a:endParaRPr lang="en-US" sz="1800" b="0" i="0" u="none" strike="noStrike">
                        <a:effectLst/>
                        <a:latin typeface="Arial" panose="020B0604020202020204" pitchFamily="34" charset="0"/>
                      </a:endParaRPr>
                    </a:p>
                  </a:txBody>
                  <a:tcPr>
                    <a:lnL>
                      <a:noFill/>
                    </a:lnL>
                    <a:lnR>
                      <a:noFill/>
                    </a:lnR>
                    <a:lnT>
                      <a:noFill/>
                    </a:lnT>
                    <a:lnB>
                      <a:noFill/>
                    </a:lnB>
                    <a:noFill/>
                  </a:tcPr>
                </a:tc>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latin typeface="Arial" panose="020B0604020202020204" pitchFamily="34" charset="0"/>
                        </a:rPr>
                        <a:t>Helium leak test</a:t>
                      </a:r>
                      <a:endParaRPr lang="en-US" sz="1800" b="0" i="0" u="none" strike="noStrike">
                        <a:effectLst/>
                        <a:latin typeface="Arial" panose="020B0604020202020204" pitchFamily="34" charset="0"/>
                      </a:endParaRPr>
                    </a:p>
                  </a:txBody>
                  <a:tcPr>
                    <a:lnL>
                      <a:noFill/>
                    </a:lnL>
                    <a:lnR>
                      <a:noFill/>
                    </a:lnR>
                    <a:lnT>
                      <a:noFill/>
                    </a:lnT>
                    <a:lnB>
                      <a:noFill/>
                    </a:lnB>
                    <a:noFill/>
                  </a:tcPr>
                </a:tc>
                <a:extLst>
                  <a:ext uri="{0D108BD9-81ED-4DB2-BD59-A6C34878D82A}">
                    <a16:rowId xmlns:a16="http://schemas.microsoft.com/office/drawing/2014/main" val="1001498352"/>
                  </a:ext>
                </a:extLst>
              </a:tr>
              <a:tr h="370840">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10</a:t>
                      </a:r>
                      <a:r>
                        <a:rPr lang="en-US" sz="1600" b="0" i="0" u="none" strike="noStrike" kern="1200" baseline="30000">
                          <a:solidFill>
                            <a:srgbClr val="000000"/>
                          </a:solidFill>
                          <a:effectLst/>
                          <a:highlight>
                            <a:srgbClr val="E7E8EE"/>
                          </a:highlight>
                          <a:latin typeface="Arial" panose="020B0604020202020204" pitchFamily="34" charset="0"/>
                        </a:rPr>
                        <a:t>-9</a:t>
                      </a:r>
                      <a:endParaRPr lang="en-US" sz="1800" b="0" i="0" u="none" strike="noStrike">
                        <a:effectLst/>
                        <a:highlight>
                          <a:srgbClr val="E7E8EE"/>
                        </a:highlight>
                        <a:latin typeface="Arial" panose="020B0604020202020204" pitchFamily="34" charset="0"/>
                      </a:endParaRPr>
                    </a:p>
                  </a:txBody>
                  <a:tcPr>
                    <a:lnL>
                      <a:noFill/>
                    </a:lnL>
                    <a:lnR>
                      <a:noFill/>
                    </a:lnR>
                    <a:lnT>
                      <a:noFill/>
                    </a:lnT>
                    <a:lnB w="12700" cap="flat" cmpd="sng" algn="ctr">
                      <a:solidFill>
                        <a:srgbClr val="163E90"/>
                      </a:solidFill>
                      <a:prstDash val="solid"/>
                      <a:round/>
                      <a:headEnd type="none" w="med" len="med"/>
                      <a:tailEnd type="none" w="med" len="med"/>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Pace maker</a:t>
                      </a:r>
                      <a:endParaRPr lang="en-US" sz="1800" b="0" i="0" u="none" strike="noStrike">
                        <a:effectLst/>
                        <a:highlight>
                          <a:srgbClr val="E7E8EE"/>
                        </a:highlight>
                        <a:latin typeface="Arial" panose="020B0604020202020204" pitchFamily="34" charset="0"/>
                      </a:endParaRPr>
                    </a:p>
                  </a:txBody>
                  <a:tcPr>
                    <a:lnL>
                      <a:noFill/>
                    </a:lnL>
                    <a:lnR>
                      <a:noFill/>
                    </a:lnR>
                    <a:lnT>
                      <a:noFill/>
                    </a:lnT>
                    <a:lnB w="12700" cap="flat" cmpd="sng" algn="ctr">
                      <a:solidFill>
                        <a:srgbClr val="163E90"/>
                      </a:solidFill>
                      <a:prstDash val="solid"/>
                      <a:round/>
                      <a:headEnd type="none" w="med" len="med"/>
                      <a:tailEnd type="none" w="med" len="med"/>
                    </a:lnB>
                    <a:solidFill>
                      <a:srgbClr val="E7E8EE"/>
                    </a:solidFill>
                  </a:tcPr>
                </a:tc>
                <a:tc>
                  <a:txBody>
                    <a:bodyPr/>
                    <a:lstStyle/>
                    <a:p>
                      <a:pPr marL="0" algn="l" rtl="0" eaLnBrk="1" fontAlgn="t"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32 years</a:t>
                      </a:r>
                      <a:endParaRPr lang="en-US" sz="1800" b="0" i="0" u="none" strike="noStrike">
                        <a:effectLst/>
                        <a:highlight>
                          <a:srgbClr val="E7E8EE"/>
                        </a:highlight>
                        <a:latin typeface="Arial" panose="020B0604020202020204" pitchFamily="34" charset="0"/>
                      </a:endParaRPr>
                    </a:p>
                  </a:txBody>
                  <a:tcPr>
                    <a:lnL>
                      <a:noFill/>
                    </a:lnL>
                    <a:lnR>
                      <a:noFill/>
                    </a:lnR>
                    <a:lnT>
                      <a:noFill/>
                    </a:lnT>
                    <a:lnB w="12700" cap="flat" cmpd="sng" algn="ctr">
                      <a:solidFill>
                        <a:srgbClr val="163E90"/>
                      </a:solidFill>
                      <a:prstDash val="solid"/>
                      <a:round/>
                      <a:headEnd type="none" w="med" len="med"/>
                      <a:tailEnd type="none" w="med" len="med"/>
                    </a:lnB>
                    <a:solidFill>
                      <a:srgbClr val="E7E8EE"/>
                    </a:solidFill>
                  </a:tcPr>
                </a:tc>
                <a:tc>
                  <a:txBody>
                    <a:bodyPr/>
                    <a:lstStyle/>
                    <a:p>
                      <a:pPr marL="0" marR="0" indent="0" algn="l" rtl="0" eaLnBrk="1" fontAlgn="auto" latinLnBrk="0" hangingPunct="1">
                        <a:spcBef>
                          <a:spcPts val="0"/>
                        </a:spcBef>
                        <a:spcAft>
                          <a:spcPts val="0"/>
                        </a:spcAft>
                      </a:pPr>
                      <a:r>
                        <a:rPr lang="en-US" sz="1600" b="0" i="0" u="none" strike="noStrike" kern="1200">
                          <a:solidFill>
                            <a:srgbClr val="000000"/>
                          </a:solidFill>
                          <a:effectLst/>
                          <a:highlight>
                            <a:srgbClr val="E7E8EE"/>
                          </a:highlight>
                          <a:latin typeface="Arial" panose="020B0604020202020204" pitchFamily="34" charset="0"/>
                        </a:rPr>
                        <a:t>Helium leak test</a:t>
                      </a:r>
                      <a:endParaRPr lang="en-US" sz="1800" b="0" i="0" u="none" strike="noStrike">
                        <a:effectLst/>
                        <a:highlight>
                          <a:srgbClr val="E7E8EE"/>
                        </a:highlight>
                        <a:latin typeface="Arial" panose="020B0604020202020204" pitchFamily="34" charset="0"/>
                      </a:endParaRPr>
                    </a:p>
                  </a:txBody>
                  <a:tcPr>
                    <a:lnL>
                      <a:noFill/>
                    </a:lnL>
                    <a:lnR>
                      <a:noFill/>
                    </a:lnR>
                    <a:lnT>
                      <a:noFill/>
                    </a:lnT>
                    <a:lnB w="12700" cap="flat" cmpd="sng" algn="ctr">
                      <a:solidFill>
                        <a:srgbClr val="163E90"/>
                      </a:solidFill>
                      <a:prstDash val="solid"/>
                      <a:round/>
                      <a:headEnd type="none" w="med" len="med"/>
                      <a:tailEnd type="none" w="med" len="med"/>
                    </a:lnB>
                    <a:solidFill>
                      <a:srgbClr val="E7E8EE"/>
                    </a:solidFill>
                  </a:tcPr>
                </a:tc>
                <a:extLst>
                  <a:ext uri="{0D108BD9-81ED-4DB2-BD59-A6C34878D82A}">
                    <a16:rowId xmlns:a16="http://schemas.microsoft.com/office/drawing/2014/main" val="307704105"/>
                  </a:ext>
                </a:extLst>
              </a:tr>
            </a:tbl>
          </a:graphicData>
        </a:graphic>
      </p:graphicFrame>
    </p:spTree>
    <p:extLst>
      <p:ext uri="{BB962C8B-B14F-4D97-AF65-F5344CB8AC3E}">
        <p14:creationId xmlns:p14="http://schemas.microsoft.com/office/powerpoint/2010/main" val="145460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16FF8-FFD2-8B3E-5D38-DBBF17B64C9C}"/>
              </a:ext>
            </a:extLst>
          </p:cNvPr>
          <p:cNvSpPr>
            <a:spLocks noGrp="1"/>
          </p:cNvSpPr>
          <p:nvPr>
            <p:ph type="title"/>
          </p:nvPr>
        </p:nvSpPr>
        <p:spPr/>
        <p:txBody>
          <a:bodyPr/>
          <a:lstStyle/>
          <a:p>
            <a:r>
              <a:rPr lang="en-US"/>
              <a:t>Enjoy long sensor lifetime in harsh environments</a:t>
            </a:r>
          </a:p>
        </p:txBody>
      </p:sp>
      <p:sp>
        <p:nvSpPr>
          <p:cNvPr id="3" name="Content Placeholder 2">
            <a:extLst>
              <a:ext uri="{FF2B5EF4-FFF2-40B4-BE49-F238E27FC236}">
                <a16:creationId xmlns:a16="http://schemas.microsoft.com/office/drawing/2014/main" id="{D1A3CBE6-C18A-70A0-734E-FE6ECDE5D65A}"/>
              </a:ext>
            </a:extLst>
          </p:cNvPr>
          <p:cNvSpPr>
            <a:spLocks noGrp="1"/>
          </p:cNvSpPr>
          <p:nvPr>
            <p:ph idx="1"/>
          </p:nvPr>
        </p:nvSpPr>
        <p:spPr>
          <a:xfrm>
            <a:off x="334672" y="2044395"/>
            <a:ext cx="7628228" cy="4108755"/>
          </a:xfrm>
        </p:spPr>
        <p:txBody>
          <a:bodyPr/>
          <a:lstStyle/>
          <a:p>
            <a:pPr marL="305435" indent="-305435"/>
            <a:r>
              <a:rPr lang="en-US"/>
              <a:t>316L stainless steel resists corrosion</a:t>
            </a:r>
          </a:p>
          <a:p>
            <a:pPr marL="305435" indent="-305435"/>
            <a:r>
              <a:rPr lang="en-US"/>
              <a:t>Dry box weld ensures no moisture contamination</a:t>
            </a:r>
            <a:endParaRPr lang="en-US">
              <a:cs typeface="Arial"/>
            </a:endParaRPr>
          </a:p>
          <a:p>
            <a:pPr marL="305435" indent="-305435"/>
            <a:r>
              <a:rPr lang="en-US"/>
              <a:t>Hermetic sealing ensures no future moisture ingress</a:t>
            </a:r>
          </a:p>
          <a:p>
            <a:pPr marL="305435" indent="-305435"/>
            <a:r>
              <a:rPr lang="en-US">
                <a:cs typeface="Arial"/>
              </a:rPr>
              <a:t>High signal-to-noise ratio means earliest detection</a:t>
            </a:r>
            <a:endParaRPr lang="en-US">
              <a:solidFill>
                <a:srgbClr val="000000"/>
              </a:solidFill>
              <a:cs typeface="Arial"/>
            </a:endParaRPr>
          </a:p>
          <a:p>
            <a:pPr marL="305435" indent="-305435"/>
            <a:r>
              <a:rPr lang="en-US">
                <a:cs typeface="Arial"/>
              </a:rPr>
              <a:t>80,000x greater shielding than aluminum limits electromagnetic interference</a:t>
            </a:r>
            <a:endParaRPr lang="en-US">
              <a:solidFill>
                <a:srgbClr val="000000"/>
              </a:solidFill>
              <a:cs typeface="Arial"/>
            </a:endParaRPr>
          </a:p>
          <a:p>
            <a:pPr marL="305435" indent="-305435"/>
            <a:r>
              <a:rPr lang="en-US">
                <a:cs typeface="Arial"/>
              </a:rPr>
              <a:t>Long sensor lifetime ensures measurements when you need them most</a:t>
            </a:r>
            <a:endParaRPr lang="en-US"/>
          </a:p>
        </p:txBody>
      </p:sp>
      <p:sp>
        <p:nvSpPr>
          <p:cNvPr id="4" name="Text Placeholder 3">
            <a:extLst>
              <a:ext uri="{FF2B5EF4-FFF2-40B4-BE49-F238E27FC236}">
                <a16:creationId xmlns:a16="http://schemas.microsoft.com/office/drawing/2014/main" id="{1DA5D702-43B7-3D89-F7F4-41C540D8E0BF}"/>
              </a:ext>
            </a:extLst>
          </p:cNvPr>
          <p:cNvSpPr>
            <a:spLocks noGrp="1"/>
          </p:cNvSpPr>
          <p:nvPr>
            <p:ph type="body" idx="13"/>
          </p:nvPr>
        </p:nvSpPr>
        <p:spPr/>
        <p:txBody>
          <a:bodyPr/>
          <a:lstStyle/>
          <a:p>
            <a:r>
              <a:rPr lang="en-US"/>
              <a:t>High reliability design and manufacturing processes</a:t>
            </a:r>
          </a:p>
        </p:txBody>
      </p:sp>
      <p:sp>
        <p:nvSpPr>
          <p:cNvPr id="5" name="Footer Placeholder 4">
            <a:extLst>
              <a:ext uri="{FF2B5EF4-FFF2-40B4-BE49-F238E27FC236}">
                <a16:creationId xmlns:a16="http://schemas.microsoft.com/office/drawing/2014/main" id="{C694459E-12AE-D2CF-1BA7-361E60204A3B}"/>
              </a:ext>
            </a:extLst>
          </p:cNvPr>
          <p:cNvSpPr>
            <a:spLocks noGrp="1"/>
          </p:cNvSpPr>
          <p:nvPr>
            <p:ph type="ftr" sz="quarter" idx="3"/>
          </p:nvPr>
        </p:nvSpPr>
        <p:spPr/>
        <p:txBody>
          <a:bodyPr/>
          <a:lstStyle/>
          <a:p>
            <a:r>
              <a:rPr lang="en-US"/>
              <a:t>© 2024 Amphenol (Maryland), Inc. Proprietary</a:t>
            </a:r>
          </a:p>
        </p:txBody>
      </p:sp>
      <p:pic>
        <p:nvPicPr>
          <p:cNvPr id="7" name="Picture 6">
            <a:extLst>
              <a:ext uri="{FF2B5EF4-FFF2-40B4-BE49-F238E27FC236}">
                <a16:creationId xmlns:a16="http://schemas.microsoft.com/office/drawing/2014/main" id="{E55ED112-61EC-60D7-F495-38BB994C8493}"/>
              </a:ext>
            </a:extLst>
          </p:cNvPr>
          <p:cNvPicPr>
            <a:picLocks noChangeAspect="1"/>
          </p:cNvPicPr>
          <p:nvPr/>
        </p:nvPicPr>
        <p:blipFill>
          <a:blip r:embed="rId2"/>
          <a:stretch>
            <a:fillRect/>
          </a:stretch>
        </p:blipFill>
        <p:spPr>
          <a:xfrm>
            <a:off x="7961815" y="2343981"/>
            <a:ext cx="3811084" cy="1763751"/>
          </a:xfrm>
          <a:prstGeom prst="rect">
            <a:avLst/>
          </a:prstGeom>
        </p:spPr>
      </p:pic>
      <p:sp>
        <p:nvSpPr>
          <p:cNvPr id="8" name="TextBox 6">
            <a:extLst>
              <a:ext uri="{FF2B5EF4-FFF2-40B4-BE49-F238E27FC236}">
                <a16:creationId xmlns:a16="http://schemas.microsoft.com/office/drawing/2014/main" id="{8E438273-B527-8786-2FA4-A778ABB952A0}"/>
              </a:ext>
            </a:extLst>
          </p:cNvPr>
          <p:cNvSpPr txBox="1"/>
          <p:nvPr/>
        </p:nvSpPr>
        <p:spPr>
          <a:xfrm>
            <a:off x="8046879" y="4107732"/>
            <a:ext cx="3801390" cy="18158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i="1">
                <a:solidFill>
                  <a:schemeClr val="tx2"/>
                </a:solidFill>
              </a:rPr>
              <a:t>Two sensors removed after more than 10 years of operation in a cooling tower and being subjected to sulfuric acid, water spray, </a:t>
            </a:r>
          </a:p>
          <a:p>
            <a:pPr algn="r"/>
            <a:r>
              <a:rPr lang="en-US" sz="1400" i="1">
                <a:solidFill>
                  <a:schemeClr val="tx2"/>
                </a:solidFill>
              </a:rPr>
              <a:t>dirt and grime. The left sensor has been rubbed clean of most contaminants. The sensor on the right appears as it did when it was removed from operation. Both sensors still performed as they did at commissioning.</a:t>
            </a:r>
          </a:p>
        </p:txBody>
      </p:sp>
    </p:spTree>
    <p:extLst>
      <p:ext uri="{BB962C8B-B14F-4D97-AF65-F5344CB8AC3E}">
        <p14:creationId xmlns:p14="http://schemas.microsoft.com/office/powerpoint/2010/main" val="260300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42E6B-405F-3C11-B9FA-4BBC65E088BA}"/>
              </a:ext>
            </a:extLst>
          </p:cNvPr>
          <p:cNvSpPr>
            <a:spLocks noGrp="1"/>
          </p:cNvSpPr>
          <p:nvPr>
            <p:ph type="title"/>
          </p:nvPr>
        </p:nvSpPr>
        <p:spPr/>
        <p:txBody>
          <a:bodyPr>
            <a:noAutofit/>
          </a:bodyPr>
          <a:lstStyle/>
          <a:p>
            <a:r>
              <a:rPr lang="en-US" sz="2300"/>
              <a:t>Your Asset Reliability Program is Only as Reliable as Your Sensor</a:t>
            </a:r>
          </a:p>
        </p:txBody>
      </p:sp>
      <p:sp>
        <p:nvSpPr>
          <p:cNvPr id="3" name="Content Placeholder 2">
            <a:extLst>
              <a:ext uri="{FF2B5EF4-FFF2-40B4-BE49-F238E27FC236}">
                <a16:creationId xmlns:a16="http://schemas.microsoft.com/office/drawing/2014/main" id="{999D1718-07C1-2D3C-B0D9-959A88CF43DC}"/>
              </a:ext>
            </a:extLst>
          </p:cNvPr>
          <p:cNvSpPr>
            <a:spLocks noGrp="1"/>
          </p:cNvSpPr>
          <p:nvPr>
            <p:ph idx="1"/>
          </p:nvPr>
        </p:nvSpPr>
        <p:spPr/>
        <p:txBody>
          <a:bodyPr/>
          <a:lstStyle/>
          <a:p>
            <a:r>
              <a:rPr lang="en-US"/>
              <a:t>Low-cost sensors sacrifice difficult-to-verify sensor characteristics for cost-saving design and manufacturing techniques</a:t>
            </a:r>
          </a:p>
          <a:p>
            <a:pPr lvl="1"/>
            <a:r>
              <a:rPr lang="en-US"/>
              <a:t>Low-performance sensors often experience stronger effects from electrical interference from machines and other electronic devices. This interference can manifest as an ‘apparent’ machine fault in the signal.</a:t>
            </a:r>
          </a:p>
          <a:p>
            <a:pPr lvl="1"/>
            <a:r>
              <a:rPr lang="en-US"/>
              <a:t>Low-quality sensors may experience measurement drift due to changes in the environment (such as changes in temperature) or the natural ageing of the sensors itself. These changes in the behavior of the sensor or environment are misinterpreted as changes in the behavior of the machine.</a:t>
            </a:r>
          </a:p>
          <a:p>
            <a:pPr lvl="1"/>
            <a:r>
              <a:rPr lang="en-US"/>
              <a:t>Low-cost sensors with short lifetimes are a nuisance. Even when the replacement sensor is warrantied, maintenance or instrumentation personnel have the time-consuming task of re-installing the sensor. Worse, faulty sensors often go unaddressed for months as higher-priority repairs or maintenance activities take precedence. During that time, vibration practitioners and analytic software are ‘blind’ to developing machine issues.</a:t>
            </a:r>
          </a:p>
          <a:p>
            <a:r>
              <a:rPr lang="en-US"/>
              <a:t>The loss of value due to poor data quality quickly eclipses the savings of a low purchase price</a:t>
            </a:r>
          </a:p>
        </p:txBody>
      </p:sp>
      <p:sp>
        <p:nvSpPr>
          <p:cNvPr id="4" name="Text Placeholder 3">
            <a:extLst>
              <a:ext uri="{FF2B5EF4-FFF2-40B4-BE49-F238E27FC236}">
                <a16:creationId xmlns:a16="http://schemas.microsoft.com/office/drawing/2014/main" id="{C793EB97-B10F-6720-86F6-479A8A471078}"/>
              </a:ext>
            </a:extLst>
          </p:cNvPr>
          <p:cNvSpPr>
            <a:spLocks noGrp="1"/>
          </p:cNvSpPr>
          <p:nvPr>
            <p:ph type="body" idx="13"/>
          </p:nvPr>
        </p:nvSpPr>
        <p:spPr/>
        <p:txBody>
          <a:bodyPr/>
          <a:lstStyle/>
          <a:p>
            <a:r>
              <a:rPr lang="en-US"/>
              <a:t>Accurate machine health insights begin with the sensor</a:t>
            </a:r>
          </a:p>
        </p:txBody>
      </p:sp>
      <p:sp>
        <p:nvSpPr>
          <p:cNvPr id="5" name="Footer Placeholder 4">
            <a:extLst>
              <a:ext uri="{FF2B5EF4-FFF2-40B4-BE49-F238E27FC236}">
                <a16:creationId xmlns:a16="http://schemas.microsoft.com/office/drawing/2014/main" id="{98A47E65-D5B9-1D26-0C62-F4208A474838}"/>
              </a:ext>
            </a:extLst>
          </p:cNvPr>
          <p:cNvSpPr>
            <a:spLocks noGrp="1"/>
          </p:cNvSpPr>
          <p:nvPr>
            <p:ph type="ftr" sz="quarter" idx="3"/>
          </p:nvPr>
        </p:nvSpPr>
        <p:spPr/>
        <p:txBody>
          <a:bodyPr/>
          <a:lstStyle/>
          <a:p>
            <a:r>
              <a:rPr lang="en-US"/>
              <a:t>© 2024 Amphenol (Maryland), Inc. Proprietary</a:t>
            </a:r>
          </a:p>
        </p:txBody>
      </p:sp>
    </p:spTree>
    <p:extLst>
      <p:ext uri="{BB962C8B-B14F-4D97-AF65-F5344CB8AC3E}">
        <p14:creationId xmlns:p14="http://schemas.microsoft.com/office/powerpoint/2010/main" val="1517910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D0874-F1C0-41A9-FF62-2E266A9FC7BC}"/>
              </a:ext>
            </a:extLst>
          </p:cNvPr>
          <p:cNvSpPr>
            <a:spLocks noGrp="1"/>
          </p:cNvSpPr>
          <p:nvPr>
            <p:ph type="title"/>
          </p:nvPr>
        </p:nvSpPr>
        <p:spPr/>
        <p:txBody>
          <a:bodyPr/>
          <a:lstStyle/>
          <a:p>
            <a:r>
              <a:rPr lang="en-US">
                <a:cs typeface="Arial"/>
              </a:rPr>
              <a:t>Pioneers vs. followers</a:t>
            </a:r>
            <a:endParaRPr lang="en-US"/>
          </a:p>
        </p:txBody>
      </p:sp>
      <p:sp>
        <p:nvSpPr>
          <p:cNvPr id="3" name="Content Placeholder 2">
            <a:extLst>
              <a:ext uri="{FF2B5EF4-FFF2-40B4-BE49-F238E27FC236}">
                <a16:creationId xmlns:a16="http://schemas.microsoft.com/office/drawing/2014/main" id="{65CF94BE-3AFF-8CCF-9B46-CC1C3039496C}"/>
              </a:ext>
            </a:extLst>
          </p:cNvPr>
          <p:cNvSpPr>
            <a:spLocks noGrp="1"/>
          </p:cNvSpPr>
          <p:nvPr>
            <p:ph idx="1"/>
          </p:nvPr>
        </p:nvSpPr>
        <p:spPr>
          <a:xfrm>
            <a:off x="322577" y="2044395"/>
            <a:ext cx="7313752" cy="4108755"/>
          </a:xfrm>
        </p:spPr>
        <p:txBody>
          <a:bodyPr/>
          <a:lstStyle/>
          <a:p>
            <a:pPr marL="305435" indent="-305435"/>
            <a:r>
              <a:rPr lang="en-US">
                <a:cs typeface="Arial"/>
              </a:rPr>
              <a:t>Leader in industrial , harsh environment, and underwater applications</a:t>
            </a:r>
          </a:p>
          <a:p>
            <a:pPr marL="305435" indent="-305435"/>
            <a:r>
              <a:rPr lang="en-US">
                <a:cs typeface="Arial"/>
              </a:rPr>
              <a:t>Many companies copy products without understand the environment and challenges – and those products are not always suitable for the applications</a:t>
            </a:r>
          </a:p>
          <a:p>
            <a:pPr marL="305435" indent="-305435"/>
            <a:r>
              <a:rPr lang="en-US">
                <a:cs typeface="Arial"/>
              </a:rPr>
              <a:t>Customers can choose to partner with pioneers or followers</a:t>
            </a:r>
          </a:p>
        </p:txBody>
      </p:sp>
      <p:sp>
        <p:nvSpPr>
          <p:cNvPr id="4" name="Text Placeholder 3">
            <a:extLst>
              <a:ext uri="{FF2B5EF4-FFF2-40B4-BE49-F238E27FC236}">
                <a16:creationId xmlns:a16="http://schemas.microsoft.com/office/drawing/2014/main" id="{ADFE145C-E7E9-F607-DFCA-01FA03D4C9D2}"/>
              </a:ext>
            </a:extLst>
          </p:cNvPr>
          <p:cNvSpPr>
            <a:spLocks noGrp="1"/>
          </p:cNvSpPr>
          <p:nvPr>
            <p:ph type="body" idx="13"/>
          </p:nvPr>
        </p:nvSpPr>
        <p:spPr/>
        <p:txBody>
          <a:bodyPr/>
          <a:lstStyle/>
          <a:p>
            <a:endParaRPr lang="en-US"/>
          </a:p>
        </p:txBody>
      </p:sp>
      <p:sp>
        <p:nvSpPr>
          <p:cNvPr id="5" name="Footer Placeholder 4">
            <a:extLst>
              <a:ext uri="{FF2B5EF4-FFF2-40B4-BE49-F238E27FC236}">
                <a16:creationId xmlns:a16="http://schemas.microsoft.com/office/drawing/2014/main" id="{AA1E7083-4D3C-CFB8-8DA2-33FF20DEA104}"/>
              </a:ext>
            </a:extLst>
          </p:cNvPr>
          <p:cNvSpPr>
            <a:spLocks noGrp="1"/>
          </p:cNvSpPr>
          <p:nvPr>
            <p:ph type="ftr" sz="quarter" idx="3"/>
          </p:nvPr>
        </p:nvSpPr>
        <p:spPr/>
        <p:txBody>
          <a:bodyPr/>
          <a:lstStyle/>
          <a:p>
            <a:r>
              <a:rPr lang="en-US"/>
              <a:t>© 2024 Amphenol (Maryland), Inc. Proprietary</a:t>
            </a:r>
          </a:p>
        </p:txBody>
      </p:sp>
      <p:pic>
        <p:nvPicPr>
          <p:cNvPr id="6" name="Picture 5" descr="A person in glasses and tie drawing on a whiteboard&#10;&#10;Description automatically generated">
            <a:extLst>
              <a:ext uri="{FF2B5EF4-FFF2-40B4-BE49-F238E27FC236}">
                <a16:creationId xmlns:a16="http://schemas.microsoft.com/office/drawing/2014/main" id="{41D4F7E7-89A2-2DED-261A-C4943F0EE8E4}"/>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671333" y="1064381"/>
            <a:ext cx="4082284" cy="4995334"/>
          </a:xfrm>
          <a:prstGeom prst="rect">
            <a:avLst/>
          </a:prstGeom>
          <a:ln>
            <a:solidFill>
              <a:schemeClr val="bg1">
                <a:lumMod val="85000"/>
              </a:schemeClr>
            </a:solidFill>
          </a:ln>
        </p:spPr>
      </p:pic>
    </p:spTree>
    <p:extLst>
      <p:ext uri="{BB962C8B-B14F-4D97-AF65-F5344CB8AC3E}">
        <p14:creationId xmlns:p14="http://schemas.microsoft.com/office/powerpoint/2010/main" val="1526407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380F29-2FB5-52EF-436A-6595A13A901C}"/>
              </a:ext>
            </a:extLst>
          </p:cNvPr>
          <p:cNvSpPr>
            <a:spLocks noGrp="1"/>
          </p:cNvSpPr>
          <p:nvPr>
            <p:ph type="title"/>
          </p:nvPr>
        </p:nvSpPr>
        <p:spPr/>
        <p:txBody>
          <a:bodyPr/>
          <a:lstStyle/>
          <a:p>
            <a:r>
              <a:rPr lang="en-US" dirty="0"/>
              <a:t>2024 marketing</a:t>
            </a:r>
          </a:p>
        </p:txBody>
      </p:sp>
      <p:sp>
        <p:nvSpPr>
          <p:cNvPr id="5" name="Footer Placeholder 4">
            <a:extLst>
              <a:ext uri="{FF2B5EF4-FFF2-40B4-BE49-F238E27FC236}">
                <a16:creationId xmlns:a16="http://schemas.microsoft.com/office/drawing/2014/main" id="{C28EBDC7-FE32-B753-8F5D-6AE48DC6D1DE}"/>
              </a:ext>
            </a:extLst>
          </p:cNvPr>
          <p:cNvSpPr>
            <a:spLocks noGrp="1"/>
          </p:cNvSpPr>
          <p:nvPr>
            <p:ph type="ftr" sz="quarter" idx="10"/>
          </p:nvPr>
        </p:nvSpPr>
        <p:spPr/>
        <p:txBody>
          <a:bodyPr/>
          <a:lstStyle/>
          <a:p>
            <a:r>
              <a:rPr lang="en-US"/>
              <a:t>© 2024 Amphenol (Maryland), Inc. Proprietary</a:t>
            </a:r>
            <a:endParaRPr lang="en-US" dirty="0"/>
          </a:p>
        </p:txBody>
      </p:sp>
    </p:spTree>
    <p:extLst>
      <p:ext uri="{BB962C8B-B14F-4D97-AF65-F5344CB8AC3E}">
        <p14:creationId xmlns:p14="http://schemas.microsoft.com/office/powerpoint/2010/main" val="3802997963"/>
      </p:ext>
    </p:extLst>
  </p:cSld>
  <p:clrMapOvr>
    <a:masterClrMapping/>
  </p:clrMapOvr>
</p:sld>
</file>

<file path=ppt/theme/theme1.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3.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4.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5.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6.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7.xml><?xml version="1.0" encoding="utf-8"?>
<a:theme xmlns:a="http://schemas.openxmlformats.org/drawingml/2006/main" name="DividendVTI">
  <a:themeElements>
    <a:clrScheme name="Custom 1">
      <a:dk1>
        <a:sysClr val="windowText" lastClr="000000"/>
      </a:dk1>
      <a:lt1>
        <a:sysClr val="window" lastClr="FFFFFF"/>
      </a:lt1>
      <a:dk2>
        <a:srgbClr val="6D6E71"/>
      </a:dk2>
      <a:lt2>
        <a:srgbClr val="A7A9AC"/>
      </a:lt2>
      <a:accent1>
        <a:srgbClr val="163E90"/>
      </a:accent1>
      <a:accent2>
        <a:srgbClr val="6D6E71"/>
      </a:accent2>
      <a:accent3>
        <a:srgbClr val="A7A9AC"/>
      </a:accent3>
      <a:accent4>
        <a:srgbClr val="163E90"/>
      </a:accent4>
      <a:accent5>
        <a:srgbClr val="6D6E71"/>
      </a:accent5>
      <a:accent6>
        <a:srgbClr val="A7A9AC"/>
      </a:accent6>
      <a:hlink>
        <a:srgbClr val="163E90"/>
      </a:hlink>
      <a:folHlink>
        <a:srgbClr val="163E90"/>
      </a:folHlink>
    </a:clrScheme>
    <a:fontScheme name="Arial">
      <a:majorFont>
        <a:latin typeface="Arial"/>
        <a:ea typeface=""/>
        <a:cs typeface=""/>
      </a:majorFont>
      <a:minorFont>
        <a:latin typeface="Arial"/>
        <a:ea typeface=""/>
        <a:cs typeface=""/>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289AE2-D2AE-49D1-AFAC-3A79F6794255}">
  <ds:schemaRefs>
    <ds:schemaRef ds:uri="71af3243-3dd4-4a8d-8c0d-dd76da1f02a5"/>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1E7CA09-9778-4414-AE97-8064B12DA30E}">
  <ds:schemaRefs>
    <ds:schemaRef ds:uri="16c05727-aa75-4e4a-9b5f-8a80a1165891"/>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27BD4C1-B6B1-4715-ABF9-E660A51A4E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20</Slides>
  <Notes>1</Notes>
  <HiddenSlides>0</HiddenSlides>
  <ScaleCrop>false</ScaleCrop>
  <HeadingPairs>
    <vt:vector size="4" baseType="variant">
      <vt:variant>
        <vt:lpstr>Theme</vt:lpstr>
      </vt:variant>
      <vt:variant>
        <vt:i4>7</vt:i4>
      </vt:variant>
      <vt:variant>
        <vt:lpstr>Slide Titles</vt:lpstr>
      </vt:variant>
      <vt:variant>
        <vt:i4>20</vt:i4>
      </vt:variant>
    </vt:vector>
  </HeadingPairs>
  <TitlesOfParts>
    <vt:vector size="27" baseType="lpstr">
      <vt:lpstr>DividendVTI</vt:lpstr>
      <vt:lpstr>DividendVTI</vt:lpstr>
      <vt:lpstr>DividendVTI</vt:lpstr>
      <vt:lpstr>DividendVTI</vt:lpstr>
      <vt:lpstr>DividendVTI</vt:lpstr>
      <vt:lpstr>DividendVTI</vt:lpstr>
      <vt:lpstr>DividendVTI</vt:lpstr>
      <vt:lpstr>Welcome</vt:lpstr>
      <vt:lpstr>Thursday’s Agenda</vt:lpstr>
      <vt:lpstr>Value proposition</vt:lpstr>
      <vt:lpstr>Industry leading Quality and reliability</vt:lpstr>
      <vt:lpstr>Measure machine changes, not sensor drift</vt:lpstr>
      <vt:lpstr>Enjoy long sensor lifetime in harsh environments</vt:lpstr>
      <vt:lpstr>Your Asset Reliability Program is Only as Reliable as Your Sensor</vt:lpstr>
      <vt:lpstr>Pioneers vs. followers</vt:lpstr>
      <vt:lpstr>2024 marketing</vt:lpstr>
      <vt:lpstr>Email marketing</vt:lpstr>
      <vt:lpstr>Advertising</vt:lpstr>
      <vt:lpstr>Advertising</vt:lpstr>
      <vt:lpstr>LinkedIn</vt:lpstr>
      <vt:lpstr>Key 2024 CBM tradeshows</vt:lpstr>
      <vt:lpstr>All 2024 shows</vt:lpstr>
      <vt:lpstr>Short form refresh</vt:lpstr>
      <vt:lpstr>2024 Campaigns</vt:lpstr>
      <vt:lpstr>Local and Regional Support</vt:lpstr>
      <vt:lpstr>Breakout groups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Lorem Ipsum</dc:title>
  <dc:creator>Courtney S</dc:creator>
  <cp:revision>6</cp:revision>
  <dcterms:created xsi:type="dcterms:W3CDTF">2021-12-22T23:48:33Z</dcterms:created>
  <dcterms:modified xsi:type="dcterms:W3CDTF">2024-03-21T21:40:45Z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